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957" r:id="rId2"/>
    <p:sldId id="940" r:id="rId3"/>
    <p:sldId id="947" r:id="rId4"/>
    <p:sldId id="959" r:id="rId5"/>
    <p:sldId id="361" r:id="rId6"/>
    <p:sldId id="948" r:id="rId7"/>
    <p:sldId id="954" r:id="rId8"/>
    <p:sldId id="951" r:id="rId9"/>
    <p:sldId id="943" r:id="rId10"/>
    <p:sldId id="953" r:id="rId11"/>
    <p:sldId id="952" r:id="rId12"/>
    <p:sldId id="944" r:id="rId13"/>
    <p:sldId id="946" r:id="rId14"/>
    <p:sldId id="956" r:id="rId15"/>
    <p:sldId id="955" r:id="rId16"/>
  </p:sldIdLst>
  <p:sldSz cx="9144000" cy="5143500" type="screen16x9"/>
  <p:notesSz cx="9926638" cy="6808788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523"/>
    <a:srgbClr val="FEE5CA"/>
    <a:srgbClr val="836845"/>
    <a:srgbClr val="E8E8E8"/>
    <a:srgbClr val="E4E4E4"/>
    <a:srgbClr val="C4B16A"/>
    <a:srgbClr val="F5EFDF"/>
    <a:srgbClr val="D8CB9C"/>
    <a:srgbClr val="EBDEBF"/>
    <a:srgbClr val="C7E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1935" autoAdjust="0"/>
  </p:normalViewPr>
  <p:slideViewPr>
    <p:cSldViewPr snapToObjects="1">
      <p:cViewPr>
        <p:scale>
          <a:sx n="125" d="100"/>
          <a:sy n="125" d="100"/>
        </p:scale>
        <p:origin x="-1200" y="-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7134"/>
    </p:cViewPr>
  </p:sorterViewPr>
  <p:notesViewPr>
    <p:cSldViewPr snapToObjects="1">
      <p:cViewPr varScale="1">
        <p:scale>
          <a:sx n="74" d="100"/>
          <a:sy n="74" d="100"/>
        </p:scale>
        <p:origin x="-1908" y="-96"/>
      </p:cViewPr>
      <p:guideLst>
        <p:guide orient="horz" pos="2145"/>
        <p:guide pos="3127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9514752" y="226960"/>
            <a:ext cx="411887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8617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My First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3988" y="511175"/>
            <a:ext cx="4538662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34174"/>
            <a:ext cx="7941310" cy="3063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6773"/>
            <a:ext cx="4301543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This is me Adam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66773"/>
            <a:ext cx="4301543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4889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1ppt.com/tubiao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-6351" y="-10715"/>
            <a:ext cx="9186863" cy="653653"/>
          </a:xfrm>
          <a:prstGeom prst="rect">
            <a:avLst/>
          </a:prstGeom>
          <a:blipFill dpi="0" rotWithShape="1">
            <a:blip r:embed="rId2"/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-7938" y="4531519"/>
            <a:ext cx="9188451" cy="6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28" tIns="40814" rIns="81628" bIns="40814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1875" y="594707"/>
            <a:ext cx="9192388" cy="402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flipH="1">
            <a:off x="3314578" y="4758914"/>
            <a:ext cx="5829300" cy="20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png素材 (276)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1990"/>
            <a:ext cx="785794" cy="58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4716017" y="249493"/>
            <a:ext cx="4420121" cy="328646"/>
          </a:xfrm>
          <a:prstGeom prst="rect">
            <a:avLst/>
          </a:prstGeom>
          <a:noFill/>
        </p:spPr>
        <p:txBody>
          <a:bodyPr wrap="square" lIns="81628" tIns="40814" rIns="81628" bIns="4081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indent="0" algn="ctr" defTabSz="8162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spc="268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『HOMEPPT</a:t>
            </a:r>
            <a:r>
              <a:rPr lang="en-US" altLang="zh-CN" sz="1600" spc="268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</a:t>
            </a:r>
            <a:r>
              <a:rPr lang="zh-CN" altLang="en-US" sz="1600" spc="268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0" spc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WWW.HOMEPPT.COM</a:t>
            </a:r>
            <a:endParaRPr lang="zh-CN" altLang="en-US" sz="1600" b="0" spc="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347864" y="4760302"/>
            <a:ext cx="5356225" cy="274797"/>
          </a:xfrm>
          <a:prstGeom prst="rect">
            <a:avLst/>
          </a:prstGeom>
          <a:noFill/>
        </p:spPr>
        <p:txBody>
          <a:bodyPr lIns="81628" tIns="40814" rIns="81628" bIns="40814">
            <a:spAutoFit/>
          </a:bodyPr>
          <a:lstStyle/>
          <a:p>
            <a:pPr>
              <a:defRPr/>
            </a:pPr>
            <a:r>
              <a:rPr lang="en-US" altLang="zh-CN" sz="1200" spc="268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HOMEPPT HTTP://WWW.HOMEPPT.COM</a:t>
            </a:r>
            <a:endParaRPr lang="zh-CN" altLang="en-US" sz="1200" spc="268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2670"/>
          <p:cNvSpPr>
            <a:spLocks noEditPoints="1"/>
          </p:cNvSpPr>
          <p:nvPr userDrawn="1"/>
        </p:nvSpPr>
        <p:spPr bwMode="auto">
          <a:xfrm>
            <a:off x="2786051" y="4704854"/>
            <a:ext cx="403225" cy="304800"/>
          </a:xfrm>
          <a:custGeom>
            <a:avLst/>
            <a:gdLst>
              <a:gd name="T0" fmla="*/ 73 w 300"/>
              <a:gd name="T1" fmla="*/ 144 h 302"/>
              <a:gd name="T2" fmla="*/ 58 w 300"/>
              <a:gd name="T3" fmla="*/ 153 h 302"/>
              <a:gd name="T4" fmla="*/ 41 w 300"/>
              <a:gd name="T5" fmla="*/ 156 h 302"/>
              <a:gd name="T6" fmla="*/ 15 w 300"/>
              <a:gd name="T7" fmla="*/ 156 h 302"/>
              <a:gd name="T8" fmla="*/ 4 w 300"/>
              <a:gd name="T9" fmla="*/ 151 h 302"/>
              <a:gd name="T10" fmla="*/ 2 w 300"/>
              <a:gd name="T11" fmla="*/ 147 h 302"/>
              <a:gd name="T12" fmla="*/ 0 w 300"/>
              <a:gd name="T13" fmla="*/ 113 h 302"/>
              <a:gd name="T14" fmla="*/ 0 w 300"/>
              <a:gd name="T15" fmla="*/ 104 h 302"/>
              <a:gd name="T16" fmla="*/ 7 w 300"/>
              <a:gd name="T17" fmla="*/ 90 h 302"/>
              <a:gd name="T18" fmla="*/ 82 w 300"/>
              <a:gd name="T19" fmla="*/ 12 h 302"/>
              <a:gd name="T20" fmla="*/ 89 w 300"/>
              <a:gd name="T21" fmla="*/ 7 h 302"/>
              <a:gd name="T22" fmla="*/ 104 w 300"/>
              <a:gd name="T23" fmla="*/ 2 h 302"/>
              <a:gd name="T24" fmla="*/ 113 w 300"/>
              <a:gd name="T25" fmla="*/ 0 h 302"/>
              <a:gd name="T26" fmla="*/ 129 w 300"/>
              <a:gd name="T27" fmla="*/ 3 h 302"/>
              <a:gd name="T28" fmla="*/ 142 w 300"/>
              <a:gd name="T29" fmla="*/ 12 h 302"/>
              <a:gd name="T30" fmla="*/ 148 w 300"/>
              <a:gd name="T31" fmla="*/ 19 h 302"/>
              <a:gd name="T32" fmla="*/ 154 w 300"/>
              <a:gd name="T33" fmla="*/ 34 h 302"/>
              <a:gd name="T34" fmla="*/ 154 w 300"/>
              <a:gd name="T35" fmla="*/ 43 h 302"/>
              <a:gd name="T36" fmla="*/ 152 w 300"/>
              <a:gd name="T37" fmla="*/ 59 h 302"/>
              <a:gd name="T38" fmla="*/ 142 w 300"/>
              <a:gd name="T39" fmla="*/ 73 h 302"/>
              <a:gd name="T40" fmla="*/ 21 w 300"/>
              <a:gd name="T41" fmla="*/ 97 h 302"/>
              <a:gd name="T42" fmla="*/ 18 w 300"/>
              <a:gd name="T43" fmla="*/ 100 h 302"/>
              <a:gd name="T44" fmla="*/ 15 w 300"/>
              <a:gd name="T45" fmla="*/ 109 h 302"/>
              <a:gd name="T46" fmla="*/ 15 w 300"/>
              <a:gd name="T47" fmla="*/ 118 h 302"/>
              <a:gd name="T48" fmla="*/ 19 w 300"/>
              <a:gd name="T49" fmla="*/ 117 h 302"/>
              <a:gd name="T50" fmla="*/ 22 w 300"/>
              <a:gd name="T51" fmla="*/ 118 h 302"/>
              <a:gd name="T52" fmla="*/ 30 w 300"/>
              <a:gd name="T53" fmla="*/ 120 h 302"/>
              <a:gd name="T54" fmla="*/ 33 w 300"/>
              <a:gd name="T55" fmla="*/ 123 h 302"/>
              <a:gd name="T56" fmla="*/ 37 w 300"/>
              <a:gd name="T57" fmla="*/ 130 h 302"/>
              <a:gd name="T58" fmla="*/ 38 w 300"/>
              <a:gd name="T59" fmla="*/ 136 h 302"/>
              <a:gd name="T60" fmla="*/ 38 w 300"/>
              <a:gd name="T61" fmla="*/ 141 h 302"/>
              <a:gd name="T62" fmla="*/ 41 w 300"/>
              <a:gd name="T63" fmla="*/ 141 h 302"/>
              <a:gd name="T64" fmla="*/ 52 w 300"/>
              <a:gd name="T65" fmla="*/ 138 h 302"/>
              <a:gd name="T66" fmla="*/ 59 w 300"/>
              <a:gd name="T67" fmla="*/ 134 h 302"/>
              <a:gd name="T68" fmla="*/ 62 w 300"/>
              <a:gd name="T69" fmla="*/ 130 h 302"/>
              <a:gd name="T70" fmla="*/ 65 w 300"/>
              <a:gd name="T71" fmla="*/ 122 h 302"/>
              <a:gd name="T72" fmla="*/ 65 w 300"/>
              <a:gd name="T73" fmla="*/ 117 h 302"/>
              <a:gd name="T74" fmla="*/ 63 w 300"/>
              <a:gd name="T75" fmla="*/ 106 h 302"/>
              <a:gd name="T76" fmla="*/ 58 w 300"/>
              <a:gd name="T77" fmla="*/ 97 h 302"/>
              <a:gd name="T78" fmla="*/ 54 w 300"/>
              <a:gd name="T79" fmla="*/ 94 h 302"/>
              <a:gd name="T80" fmla="*/ 44 w 300"/>
              <a:gd name="T81" fmla="*/ 90 h 302"/>
              <a:gd name="T82" fmla="*/ 38 w 300"/>
              <a:gd name="T83" fmla="*/ 90 h 302"/>
              <a:gd name="T84" fmla="*/ 30 w 300"/>
              <a:gd name="T85" fmla="*/ 91 h 302"/>
              <a:gd name="T86" fmla="*/ 21 w 300"/>
              <a:gd name="T87" fmla="*/ 97 h 302"/>
              <a:gd name="T88" fmla="*/ 81 w 300"/>
              <a:gd name="T89" fmla="*/ 113 h 302"/>
              <a:gd name="T90" fmla="*/ 132 w 300"/>
              <a:gd name="T91" fmla="*/ 62 h 302"/>
              <a:gd name="T92" fmla="*/ 137 w 300"/>
              <a:gd name="T93" fmla="*/ 54 h 302"/>
              <a:gd name="T94" fmla="*/ 139 w 300"/>
              <a:gd name="T95" fmla="*/ 43 h 302"/>
              <a:gd name="T96" fmla="*/ 139 w 300"/>
              <a:gd name="T97" fmla="*/ 37 h 302"/>
              <a:gd name="T98" fmla="*/ 135 w 300"/>
              <a:gd name="T99" fmla="*/ 28 h 302"/>
              <a:gd name="T100" fmla="*/ 132 w 300"/>
              <a:gd name="T101" fmla="*/ 24 h 302"/>
              <a:gd name="T102" fmla="*/ 123 w 300"/>
              <a:gd name="T103" fmla="*/ 18 h 302"/>
              <a:gd name="T104" fmla="*/ 113 w 300"/>
              <a:gd name="T105" fmla="*/ 15 h 302"/>
              <a:gd name="T106" fmla="*/ 107 w 300"/>
              <a:gd name="T107" fmla="*/ 16 h 302"/>
              <a:gd name="T108" fmla="*/ 97 w 300"/>
              <a:gd name="T109" fmla="*/ 21 h 302"/>
              <a:gd name="T110" fmla="*/ 41 w 300"/>
              <a:gd name="T111" fmla="*/ 74 h 302"/>
              <a:gd name="T112" fmla="*/ 49 w 300"/>
              <a:gd name="T113" fmla="*/ 75 h 302"/>
              <a:gd name="T114" fmla="*/ 63 w 300"/>
              <a:gd name="T115" fmla="*/ 82 h 302"/>
              <a:gd name="T116" fmla="*/ 69 w 300"/>
              <a:gd name="T117" fmla="*/ 86 h 302"/>
              <a:gd name="T118" fmla="*/ 77 w 300"/>
              <a:gd name="T119" fmla="*/ 99 h 302"/>
              <a:gd name="T120" fmla="*/ 81 w 300"/>
              <a:gd name="T121" fmla="*/ 113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81628" tIns="40814" rIns="81628" bIns="40814"/>
          <a:lstStyle/>
          <a:p>
            <a:endParaRPr lang="zh-CN" altLang="en-US" sz="800"/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2771800" y="6190152"/>
            <a:ext cx="4032448" cy="27003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1628" tIns="40814" rIns="81628" bIns="40814"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21874" algn="l"/>
              </a:tabLst>
            </a:pPr>
            <a:r>
              <a:rPr lang="en-US" altLang="zh-CN" sz="1200" dirty="0" smtClean="0">
                <a:latin typeface="华文细黑" pitchFamily="2" charset="-122"/>
                <a:ea typeface="华文细黑" pitchFamily="2" charset="-122"/>
              </a:rPr>
              <a:t>HOMEPPT</a:t>
            </a:r>
            <a:r>
              <a:rPr lang="zh-CN" altLang="en-US" sz="1200" dirty="0" smtClean="0">
                <a:latin typeface="华文细黑" pitchFamily="2" charset="-122"/>
                <a:ea typeface="华文细黑" pitchFamily="2" charset="-122"/>
              </a:rPr>
              <a:t>模板网</a:t>
            </a:r>
            <a:endParaRPr lang="en-US" altLang="zh-CN" sz="1200" dirty="0" smtClean="0">
              <a:latin typeface="华文细黑" pitchFamily="2" charset="-122"/>
              <a:ea typeface="华文细黑" pitchFamily="2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21874" algn="l"/>
              </a:tabLst>
            </a:pPr>
            <a:r>
              <a:rPr lang="en-US" altLang="zh-CN" sz="1200" dirty="0" smtClean="0">
                <a:latin typeface="华文细黑" pitchFamily="2" charset="-122"/>
                <a:ea typeface="华文细黑" pitchFamily="2" charset="-122"/>
                <a:hlinkClick r:id="rId7"/>
              </a:rPr>
              <a:t>WWW.HOMEPPT.COM/tubiao/</a:t>
            </a:r>
            <a:r>
              <a:rPr lang="en-US" altLang="zh-CN" sz="1200" dirty="0" smtClean="0">
                <a:latin typeface="华文细黑" pitchFamily="2" charset="-122"/>
                <a:ea typeface="华文细黑" pitchFamily="2" charset="-122"/>
              </a:rPr>
              <a:t> 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675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0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EE5CA"/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  <p:sldLayoutId id="2147483695" r:id="rId4"/>
    <p:sldLayoutId id="2147483697" r:id="rId5"/>
    <p:sldLayoutId id="2147483703" r:id="rId6"/>
    <p:sldLayoutId id="2147483698" r:id="rId7"/>
    <p:sldLayoutId id="2147483704" r:id="rId8"/>
    <p:sldLayoutId id="2147483739" r:id="rId9"/>
    <p:sldLayoutId id="214748374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1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62.jpeg"/><Relationship Id="rId4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jpeg"/><Relationship Id="rId11" Type="http://schemas.openxmlformats.org/officeDocument/2006/relationships/image" Target="../media/image73.png"/><Relationship Id="rId5" Type="http://schemas.openxmlformats.org/officeDocument/2006/relationships/image" Target="../media/image57.png"/><Relationship Id="rId10" Type="http://schemas.openxmlformats.org/officeDocument/2006/relationships/image" Target="../media/image72.png"/><Relationship Id="rId4" Type="http://schemas.openxmlformats.org/officeDocument/2006/relationships/image" Target="../media/image18.png"/><Relationship Id="rId9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74.png"/><Relationship Id="rId9" Type="http://schemas.openxmlformats.org/officeDocument/2006/relationships/image" Target="../media/image12.png"/><Relationship Id="rId1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9.jpeg"/><Relationship Id="rId18" Type="http://schemas.openxmlformats.org/officeDocument/2006/relationships/image" Target="../media/image42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image" Target="../media/image37.png"/><Relationship Id="rId5" Type="http://schemas.openxmlformats.org/officeDocument/2006/relationships/image" Target="../media/image32.jpeg"/><Relationship Id="rId15" Type="http://schemas.openxmlformats.org/officeDocument/2006/relationships/image" Target="../media/image2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18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Блок-схема: альтернативный процесс 4"/>
          <p:cNvSpPr/>
          <p:nvPr/>
        </p:nvSpPr>
        <p:spPr>
          <a:xfrm rot="19801496">
            <a:off x="7084094" y="1722501"/>
            <a:ext cx="1888651" cy="1478728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872" h="2211680">
                <a:moveTo>
                  <a:pt x="754036" y="194368"/>
                </a:moveTo>
                <a:cubicBezTo>
                  <a:pt x="952484" y="-165570"/>
                  <a:pt x="1142888" y="68707"/>
                  <a:pt x="1304804" y="152940"/>
                </a:cubicBezTo>
                <a:lnTo>
                  <a:pt x="2072948" y="587572"/>
                </a:lnTo>
                <a:cubicBezTo>
                  <a:pt x="2523819" y="822473"/>
                  <a:pt x="2783862" y="977492"/>
                  <a:pt x="2783862" y="1132013"/>
                </a:cubicBezTo>
                <a:cubicBezTo>
                  <a:pt x="2784362" y="1166811"/>
                  <a:pt x="2766162" y="1150840"/>
                  <a:pt x="2766662" y="1185638"/>
                </a:cubicBezTo>
                <a:cubicBezTo>
                  <a:pt x="1567942" y="2673034"/>
                  <a:pt x="575861" y="2189261"/>
                  <a:pt x="136990" y="1898230"/>
                </a:cubicBezTo>
                <a:cubicBezTo>
                  <a:pt x="40673" y="1839970"/>
                  <a:pt x="-1976" y="1730215"/>
                  <a:pt x="757" y="1666043"/>
                </a:cubicBezTo>
                <a:cubicBezTo>
                  <a:pt x="3490" y="1601871"/>
                  <a:pt x="-24149" y="1580629"/>
                  <a:pt x="104391" y="1330658"/>
                </a:cubicBezTo>
                <a:lnTo>
                  <a:pt x="754036" y="19436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 rot="19801496">
            <a:off x="-387159" y="-292851"/>
            <a:ext cx="2783872" cy="2211680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872" h="2211680">
                <a:moveTo>
                  <a:pt x="754036" y="194368"/>
                </a:moveTo>
                <a:cubicBezTo>
                  <a:pt x="952484" y="-165570"/>
                  <a:pt x="1142888" y="68707"/>
                  <a:pt x="1304804" y="152940"/>
                </a:cubicBezTo>
                <a:lnTo>
                  <a:pt x="2072948" y="587572"/>
                </a:lnTo>
                <a:cubicBezTo>
                  <a:pt x="2523819" y="822473"/>
                  <a:pt x="2783862" y="977492"/>
                  <a:pt x="2783862" y="1132013"/>
                </a:cubicBezTo>
                <a:cubicBezTo>
                  <a:pt x="2784362" y="1166811"/>
                  <a:pt x="2766162" y="1150840"/>
                  <a:pt x="2766662" y="1185638"/>
                </a:cubicBezTo>
                <a:cubicBezTo>
                  <a:pt x="1567942" y="2673034"/>
                  <a:pt x="575861" y="2189261"/>
                  <a:pt x="136990" y="1898230"/>
                </a:cubicBezTo>
                <a:cubicBezTo>
                  <a:pt x="40673" y="1839970"/>
                  <a:pt x="-1976" y="1730215"/>
                  <a:pt x="757" y="1666043"/>
                </a:cubicBezTo>
                <a:cubicBezTo>
                  <a:pt x="3490" y="1601871"/>
                  <a:pt x="-24149" y="1580629"/>
                  <a:pt x="104391" y="1330658"/>
                </a:cubicBezTo>
                <a:lnTo>
                  <a:pt x="754036" y="19436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G:\Диск д\ДИЗАЙН\ПРЕЗЕНТАЦИИ\2021\Презентация по ЕСИА\фон\278467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74" y="-109884"/>
            <a:ext cx="822973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4"/>
          <p:cNvGrpSpPr/>
          <p:nvPr/>
        </p:nvGrpSpPr>
        <p:grpSpPr>
          <a:xfrm>
            <a:off x="4065573" y="1765252"/>
            <a:ext cx="1012854" cy="152400"/>
            <a:chOff x="4168751" y="2495551"/>
            <a:chExt cx="1012854" cy="152400"/>
          </a:xfrm>
        </p:grpSpPr>
        <p:sp>
          <p:nvSpPr>
            <p:cNvPr id="16" name="Oval 15"/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3418" y="3977830"/>
            <a:ext cx="769679" cy="76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G:\Диск д\ДИЗАЙН\ПРЕЗЕНТАЦИИ\2021\Презентация по ЕСИА\347893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04" y="112860"/>
            <a:ext cx="3751287" cy="207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1676993" y="2286315"/>
            <a:ext cx="6171311" cy="36008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95688" algn="l"/>
              </a:tabLst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ГОСУСЛУГИ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ДЛЯ ШКОЛЬНИКОВ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5270" y="4248280"/>
            <a:ext cx="2224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www.gosuslugi.ru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Блок-схема: альтернативный процесс 4"/>
          <p:cNvSpPr/>
          <p:nvPr/>
        </p:nvSpPr>
        <p:spPr>
          <a:xfrm rot="19801496">
            <a:off x="-251440" y="-211818"/>
            <a:ext cx="1888651" cy="1478728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872" h="2211680">
                <a:moveTo>
                  <a:pt x="754036" y="194368"/>
                </a:moveTo>
                <a:cubicBezTo>
                  <a:pt x="952484" y="-165570"/>
                  <a:pt x="1142888" y="68707"/>
                  <a:pt x="1304804" y="152940"/>
                </a:cubicBezTo>
                <a:lnTo>
                  <a:pt x="2072948" y="587572"/>
                </a:lnTo>
                <a:cubicBezTo>
                  <a:pt x="2523819" y="822473"/>
                  <a:pt x="2783862" y="977492"/>
                  <a:pt x="2783862" y="1132013"/>
                </a:cubicBezTo>
                <a:cubicBezTo>
                  <a:pt x="2784362" y="1166811"/>
                  <a:pt x="2766162" y="1150840"/>
                  <a:pt x="2766662" y="1185638"/>
                </a:cubicBezTo>
                <a:cubicBezTo>
                  <a:pt x="1567942" y="2673034"/>
                  <a:pt x="575861" y="2189261"/>
                  <a:pt x="136990" y="1898230"/>
                </a:cubicBezTo>
                <a:cubicBezTo>
                  <a:pt x="40673" y="1839970"/>
                  <a:pt x="-1976" y="1730215"/>
                  <a:pt x="757" y="1666043"/>
                </a:cubicBezTo>
                <a:cubicBezTo>
                  <a:pt x="3490" y="1601871"/>
                  <a:pt x="-24149" y="1580629"/>
                  <a:pt x="104391" y="1330658"/>
                </a:cubicBezTo>
                <a:lnTo>
                  <a:pt x="754036" y="19436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8" y="556155"/>
            <a:ext cx="228600" cy="2458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3" y="267470"/>
            <a:ext cx="279975" cy="30114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1" y="1499512"/>
            <a:ext cx="388738" cy="41813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9" y="228870"/>
            <a:ext cx="229783" cy="24716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8" y="937528"/>
            <a:ext cx="279975" cy="30114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9" y="718979"/>
            <a:ext cx="206974" cy="2226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52" y="1233838"/>
            <a:ext cx="217266" cy="23369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2" y="1841452"/>
            <a:ext cx="175626" cy="18890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71" y="311957"/>
            <a:ext cx="163391" cy="17574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6" y="1499513"/>
            <a:ext cx="176966" cy="190350"/>
          </a:xfrm>
          <a:prstGeom prst="rect">
            <a:avLst/>
          </a:prstGeom>
        </p:spPr>
      </p:pic>
      <p:grpSp>
        <p:nvGrpSpPr>
          <p:cNvPr id="4" name="Group 29"/>
          <p:cNvGrpSpPr/>
          <p:nvPr/>
        </p:nvGrpSpPr>
        <p:grpSpPr>
          <a:xfrm>
            <a:off x="3893097" y="399832"/>
            <a:ext cx="1012854" cy="152400"/>
            <a:chOff x="4168751" y="2495551"/>
            <a:chExt cx="1012854" cy="152400"/>
          </a:xfrm>
          <a:solidFill>
            <a:schemeClr val="bg1"/>
          </a:solidFill>
        </p:grpSpPr>
        <p:sp>
          <p:nvSpPr>
            <p:cNvPr id="31" name="Oval 30"/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45" name="Овал 44"/>
          <p:cNvSpPr/>
          <p:nvPr/>
        </p:nvSpPr>
        <p:spPr>
          <a:xfrm>
            <a:off x="6555675" y="2744571"/>
            <a:ext cx="905480" cy="8770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527238" y="3183100"/>
            <a:ext cx="403249" cy="4086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7282878" y="3625411"/>
            <a:ext cx="266278" cy="2620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4722" y="4362670"/>
            <a:ext cx="963600" cy="7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05771" y="2859785"/>
            <a:ext cx="45626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65815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150625" y="613112"/>
            <a:ext cx="3292468" cy="3691316"/>
          </a:xfrm>
          <a:prstGeom prst="roundRect">
            <a:avLst>
              <a:gd name="adj" fmla="val 5583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13" tIns="23806" rIns="47613" bIns="23806" rtlCol="0" anchor="ctr"/>
          <a:lstStyle/>
          <a:p>
            <a:pPr algn="ctr"/>
            <a:endParaRPr lang="ru-RU" dirty="0"/>
          </a:p>
        </p:txBody>
      </p:sp>
      <p:sp>
        <p:nvSpPr>
          <p:cNvPr id="37" name="Штриховая стрелка вправо 36"/>
          <p:cNvSpPr/>
          <p:nvPr/>
        </p:nvSpPr>
        <p:spPr>
          <a:xfrm>
            <a:off x="3535073" y="1857435"/>
            <a:ext cx="2131459" cy="601335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613" tIns="23806" rIns="47613" bIns="23806"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" y="1034896"/>
            <a:ext cx="3644550" cy="2462289"/>
            <a:chOff x="6659046" y="3876867"/>
            <a:chExt cx="3826097" cy="24959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6146" name="Picture 2" descr="G:\Диск д\ДИЗАЙН\МФЦ 2.0\Внедрение технологий МФЦ 2.0\иконки\ordinateu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046" y="3876867"/>
              <a:ext cx="3826097" cy="249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7515" y="4232504"/>
              <a:ext cx="2366842" cy="119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490500" y="3422047"/>
            <a:ext cx="2613063" cy="540519"/>
          </a:xfrm>
          <a:prstGeom prst="rect">
            <a:avLst/>
          </a:prstGeom>
          <a:noFill/>
        </p:spPr>
        <p:txBody>
          <a:bodyPr wrap="none" lIns="47613" tIns="23806" rIns="47613" bIns="23806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663300"/>
                </a:solidFill>
                <a:latin typeface="Calibri" panose="020F0502020204030204" pitchFamily="34" charset="0"/>
              </a:rPr>
              <a:t>Организация точки доступа </a:t>
            </a:r>
          </a:p>
          <a:p>
            <a:pPr algn="ctr"/>
            <a:r>
              <a:rPr lang="ru-RU" sz="1600" dirty="0" smtClean="0">
                <a:solidFill>
                  <a:srgbClr val="663300"/>
                </a:solidFill>
                <a:latin typeface="Calibri" panose="020F0502020204030204" pitchFamily="34" charset="0"/>
              </a:rPr>
              <a:t>к цифровым сервисам</a:t>
            </a:r>
            <a:endParaRPr lang="ru-RU" sz="1600" dirty="0">
              <a:solidFill>
                <a:srgbClr val="663300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43" y="2803895"/>
            <a:ext cx="1810324" cy="1776822"/>
          </a:xfrm>
          <a:prstGeom prst="ellipse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724140" y="613112"/>
            <a:ext cx="3281409" cy="3802062"/>
            <a:chOff x="11728938" y="1811215"/>
            <a:chExt cx="5575050" cy="6194272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1728938" y="1811215"/>
              <a:ext cx="5575050" cy="6194272"/>
            </a:xfrm>
            <a:prstGeom prst="roundRect">
              <a:avLst>
                <a:gd name="adj" fmla="val 5583"/>
              </a:avLst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9517" y="2308632"/>
              <a:ext cx="4876800" cy="439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5935302" y="3809582"/>
            <a:ext cx="2999578" cy="540519"/>
          </a:xfrm>
          <a:prstGeom prst="rect">
            <a:avLst/>
          </a:prstGeom>
          <a:noFill/>
        </p:spPr>
        <p:txBody>
          <a:bodyPr wrap="none" lIns="47613" tIns="23806" rIns="47613" bIns="23806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663300"/>
                </a:solidFill>
                <a:latin typeface="Calibri" panose="020F0502020204030204" pitchFamily="34" charset="0"/>
              </a:rPr>
              <a:t>Помощь в предоставлении</a:t>
            </a:r>
          </a:p>
          <a:p>
            <a:pPr algn="ctr"/>
            <a:r>
              <a:rPr lang="ru-RU" sz="1600" dirty="0">
                <a:solidFill>
                  <a:srgbClr val="663300"/>
                </a:solidFill>
                <a:latin typeface="Calibri" panose="020F0502020204030204" pitchFamily="34" charset="0"/>
              </a:rPr>
              <a:t>у</a:t>
            </a:r>
            <a:r>
              <a:rPr lang="ru-RU" sz="1600" dirty="0" smtClean="0">
                <a:solidFill>
                  <a:srgbClr val="663300"/>
                </a:solidFill>
                <a:latin typeface="Calibri" panose="020F0502020204030204" pitchFamily="34" charset="0"/>
              </a:rPr>
              <a:t>слуг в электронном виде в МФЦ</a:t>
            </a:r>
            <a:endParaRPr lang="ru-RU" sz="1600" dirty="0">
              <a:solidFill>
                <a:srgbClr val="6633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39510" y="117714"/>
            <a:ext cx="7949766" cy="40325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ПОМОЩЬ ГРАЖДАНАМ В МФЦ ПРИ ПОЛУЧЕНИИ УСЛУГ ЧЕРЕЗ ПОРТАЛ: 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2" name="Picture 2" descr="G:\Диск д\ДИЗАЙН\ЛОГОТИП МОИ ДОКУМЕНТЫ\МФЦ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5" y="167635"/>
            <a:ext cx="262521" cy="3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-1393" y="0"/>
            <a:ext cx="78654" cy="705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4722" y="4362670"/>
            <a:ext cx="963600" cy="7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6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 animBg="1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4"/>
          <p:cNvSpPr/>
          <p:nvPr/>
        </p:nvSpPr>
        <p:spPr>
          <a:xfrm rot="19801496">
            <a:off x="6646096" y="2549511"/>
            <a:ext cx="2587092" cy="2243787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872" h="2211680">
                <a:moveTo>
                  <a:pt x="754036" y="194368"/>
                </a:moveTo>
                <a:cubicBezTo>
                  <a:pt x="952484" y="-165570"/>
                  <a:pt x="1142888" y="68707"/>
                  <a:pt x="1304804" y="152940"/>
                </a:cubicBezTo>
                <a:lnTo>
                  <a:pt x="2072948" y="587572"/>
                </a:lnTo>
                <a:cubicBezTo>
                  <a:pt x="2523819" y="822473"/>
                  <a:pt x="2783862" y="977492"/>
                  <a:pt x="2783862" y="1132013"/>
                </a:cubicBezTo>
                <a:cubicBezTo>
                  <a:pt x="2784362" y="1166811"/>
                  <a:pt x="2766162" y="1150840"/>
                  <a:pt x="2766662" y="1185638"/>
                </a:cubicBezTo>
                <a:cubicBezTo>
                  <a:pt x="1567942" y="2673034"/>
                  <a:pt x="575861" y="2189261"/>
                  <a:pt x="136990" y="1898230"/>
                </a:cubicBezTo>
                <a:cubicBezTo>
                  <a:pt x="40673" y="1839970"/>
                  <a:pt x="-1976" y="1730215"/>
                  <a:pt x="757" y="1666043"/>
                </a:cubicBezTo>
                <a:cubicBezTo>
                  <a:pt x="3490" y="1601871"/>
                  <a:pt x="-24149" y="1580629"/>
                  <a:pt x="104391" y="1330658"/>
                </a:cubicBezTo>
                <a:lnTo>
                  <a:pt x="754036" y="19436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альтернативный процесс 4"/>
          <p:cNvSpPr/>
          <p:nvPr/>
        </p:nvSpPr>
        <p:spPr>
          <a:xfrm rot="9192786">
            <a:off x="6666803" y="269190"/>
            <a:ext cx="2587092" cy="2243787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872" h="2211680">
                <a:moveTo>
                  <a:pt x="754036" y="194368"/>
                </a:moveTo>
                <a:cubicBezTo>
                  <a:pt x="952484" y="-165570"/>
                  <a:pt x="1142888" y="68707"/>
                  <a:pt x="1304804" y="152940"/>
                </a:cubicBezTo>
                <a:lnTo>
                  <a:pt x="2072948" y="587572"/>
                </a:lnTo>
                <a:cubicBezTo>
                  <a:pt x="2523819" y="822473"/>
                  <a:pt x="2783862" y="977492"/>
                  <a:pt x="2783862" y="1132013"/>
                </a:cubicBezTo>
                <a:cubicBezTo>
                  <a:pt x="2784362" y="1166811"/>
                  <a:pt x="2766162" y="1150840"/>
                  <a:pt x="2766662" y="1185638"/>
                </a:cubicBezTo>
                <a:cubicBezTo>
                  <a:pt x="1567942" y="2673034"/>
                  <a:pt x="575861" y="2189261"/>
                  <a:pt x="136990" y="1898230"/>
                </a:cubicBezTo>
                <a:cubicBezTo>
                  <a:pt x="40673" y="1839970"/>
                  <a:pt x="-1976" y="1730215"/>
                  <a:pt x="757" y="1666043"/>
                </a:cubicBezTo>
                <a:cubicBezTo>
                  <a:pt x="3490" y="1601871"/>
                  <a:pt x="-24149" y="1580629"/>
                  <a:pt x="104391" y="1330658"/>
                </a:cubicBezTo>
                <a:lnTo>
                  <a:pt x="754036" y="19436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альтернативный процесс 4"/>
          <p:cNvSpPr/>
          <p:nvPr/>
        </p:nvSpPr>
        <p:spPr>
          <a:xfrm>
            <a:off x="81920" y="26195"/>
            <a:ext cx="9043239" cy="5068451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  <a:gd name="connsiteX0" fmla="*/ 1036747 w 3066583"/>
              <a:gd name="connsiteY0" fmla="*/ 194368 h 2211680"/>
              <a:gd name="connsiteX1" fmla="*/ 1587515 w 3066583"/>
              <a:gd name="connsiteY1" fmla="*/ 152940 h 2211680"/>
              <a:gd name="connsiteX2" fmla="*/ 2355659 w 3066583"/>
              <a:gd name="connsiteY2" fmla="*/ 587572 h 2211680"/>
              <a:gd name="connsiteX3" fmla="*/ 3066573 w 3066583"/>
              <a:gd name="connsiteY3" fmla="*/ 1132013 h 2211680"/>
              <a:gd name="connsiteX4" fmla="*/ 3049373 w 3066583"/>
              <a:gd name="connsiteY4" fmla="*/ 1185638 h 2211680"/>
              <a:gd name="connsiteX5" fmla="*/ 419701 w 3066583"/>
              <a:gd name="connsiteY5" fmla="*/ 1898230 h 2211680"/>
              <a:gd name="connsiteX6" fmla="*/ 283468 w 3066583"/>
              <a:gd name="connsiteY6" fmla="*/ 1666043 h 2211680"/>
              <a:gd name="connsiteX7" fmla="*/ 26072 w 3066583"/>
              <a:gd name="connsiteY7" fmla="*/ 1238384 h 2211680"/>
              <a:gd name="connsiteX8" fmla="*/ 1036747 w 3066583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74696 w 3104532"/>
              <a:gd name="connsiteY0" fmla="*/ 194368 h 2211680"/>
              <a:gd name="connsiteX1" fmla="*/ 1625464 w 3104532"/>
              <a:gd name="connsiteY1" fmla="*/ 152940 h 2211680"/>
              <a:gd name="connsiteX2" fmla="*/ 2393608 w 3104532"/>
              <a:gd name="connsiteY2" fmla="*/ 587572 h 2211680"/>
              <a:gd name="connsiteX3" fmla="*/ 3104522 w 3104532"/>
              <a:gd name="connsiteY3" fmla="*/ 1132013 h 2211680"/>
              <a:gd name="connsiteX4" fmla="*/ 3087322 w 3104532"/>
              <a:gd name="connsiteY4" fmla="*/ 1185638 h 2211680"/>
              <a:gd name="connsiteX5" fmla="*/ 457650 w 3104532"/>
              <a:gd name="connsiteY5" fmla="*/ 1898230 h 2211680"/>
              <a:gd name="connsiteX6" fmla="*/ 122116 w 3104532"/>
              <a:gd name="connsiteY6" fmla="*/ 1730957 h 2211680"/>
              <a:gd name="connsiteX7" fmla="*/ 64021 w 3104532"/>
              <a:gd name="connsiteY7" fmla="*/ 1238384 h 2211680"/>
              <a:gd name="connsiteX8" fmla="*/ 1074696 w 3104532"/>
              <a:gd name="connsiteY8" fmla="*/ 194368 h 2211680"/>
              <a:gd name="connsiteX0" fmla="*/ 1074696 w 3104532"/>
              <a:gd name="connsiteY0" fmla="*/ 194368 h 2230109"/>
              <a:gd name="connsiteX1" fmla="*/ 1625464 w 3104532"/>
              <a:gd name="connsiteY1" fmla="*/ 152940 h 2230109"/>
              <a:gd name="connsiteX2" fmla="*/ 2393608 w 3104532"/>
              <a:gd name="connsiteY2" fmla="*/ 587572 h 2230109"/>
              <a:gd name="connsiteX3" fmla="*/ 3104522 w 3104532"/>
              <a:gd name="connsiteY3" fmla="*/ 1132013 h 2230109"/>
              <a:gd name="connsiteX4" fmla="*/ 3087322 w 3104532"/>
              <a:gd name="connsiteY4" fmla="*/ 1185638 h 2230109"/>
              <a:gd name="connsiteX5" fmla="*/ 431606 w 3104532"/>
              <a:gd name="connsiteY5" fmla="*/ 1931268 h 2230109"/>
              <a:gd name="connsiteX6" fmla="*/ 122116 w 3104532"/>
              <a:gd name="connsiteY6" fmla="*/ 1730957 h 2230109"/>
              <a:gd name="connsiteX7" fmla="*/ 64021 w 3104532"/>
              <a:gd name="connsiteY7" fmla="*/ 1238384 h 2230109"/>
              <a:gd name="connsiteX8" fmla="*/ 1074696 w 3104532"/>
              <a:gd name="connsiteY8" fmla="*/ 194368 h 2230109"/>
              <a:gd name="connsiteX0" fmla="*/ 1074696 w 3104532"/>
              <a:gd name="connsiteY0" fmla="*/ 194368 h 2199682"/>
              <a:gd name="connsiteX1" fmla="*/ 1625464 w 3104532"/>
              <a:gd name="connsiteY1" fmla="*/ 152940 h 2199682"/>
              <a:gd name="connsiteX2" fmla="*/ 2393608 w 3104532"/>
              <a:gd name="connsiteY2" fmla="*/ 587572 h 2199682"/>
              <a:gd name="connsiteX3" fmla="*/ 3104522 w 3104532"/>
              <a:gd name="connsiteY3" fmla="*/ 1132013 h 2199682"/>
              <a:gd name="connsiteX4" fmla="*/ 3087322 w 3104532"/>
              <a:gd name="connsiteY4" fmla="*/ 1185638 h 2199682"/>
              <a:gd name="connsiteX5" fmla="*/ 431606 w 3104532"/>
              <a:gd name="connsiteY5" fmla="*/ 1931268 h 2199682"/>
              <a:gd name="connsiteX6" fmla="*/ 122116 w 3104532"/>
              <a:gd name="connsiteY6" fmla="*/ 1730957 h 2199682"/>
              <a:gd name="connsiteX7" fmla="*/ 64021 w 3104532"/>
              <a:gd name="connsiteY7" fmla="*/ 1238384 h 2199682"/>
              <a:gd name="connsiteX8" fmla="*/ 1074696 w 3104532"/>
              <a:gd name="connsiteY8" fmla="*/ 194368 h 2199682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104522 w 3348237"/>
              <a:gd name="connsiteY3" fmla="*/ 1132013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229150 w 3348237"/>
              <a:gd name="connsiteY3" fmla="*/ 1079616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413447"/>
              <a:gd name="connsiteY0" fmla="*/ 194368 h 2260540"/>
              <a:gd name="connsiteX1" fmla="*/ 1625464 w 3413447"/>
              <a:gd name="connsiteY1" fmla="*/ 152940 h 2260540"/>
              <a:gd name="connsiteX2" fmla="*/ 2393608 w 3413447"/>
              <a:gd name="connsiteY2" fmla="*/ 587572 h 2260540"/>
              <a:gd name="connsiteX3" fmla="*/ 3348237 w 3413447"/>
              <a:gd name="connsiteY3" fmla="*/ 1312675 h 2260540"/>
              <a:gd name="connsiteX4" fmla="*/ 431606 w 3413447"/>
              <a:gd name="connsiteY4" fmla="*/ 1931268 h 2260540"/>
              <a:gd name="connsiteX5" fmla="*/ 122116 w 3413447"/>
              <a:gd name="connsiteY5" fmla="*/ 1730957 h 2260540"/>
              <a:gd name="connsiteX6" fmla="*/ 64021 w 3413447"/>
              <a:gd name="connsiteY6" fmla="*/ 1238384 h 2260540"/>
              <a:gd name="connsiteX7" fmla="*/ 1074696 w 3413447"/>
              <a:gd name="connsiteY7" fmla="*/ 194368 h 2260540"/>
              <a:gd name="connsiteX0" fmla="*/ 756271 w 3413447"/>
              <a:gd name="connsiteY0" fmla="*/ 367825 h 2141638"/>
              <a:gd name="connsiteX1" fmla="*/ 1625464 w 3413447"/>
              <a:gd name="connsiteY1" fmla="*/ 34038 h 2141638"/>
              <a:gd name="connsiteX2" fmla="*/ 2393608 w 3413447"/>
              <a:gd name="connsiteY2" fmla="*/ 468670 h 2141638"/>
              <a:gd name="connsiteX3" fmla="*/ 3348237 w 3413447"/>
              <a:gd name="connsiteY3" fmla="*/ 1193773 h 2141638"/>
              <a:gd name="connsiteX4" fmla="*/ 431606 w 3413447"/>
              <a:gd name="connsiteY4" fmla="*/ 1812366 h 2141638"/>
              <a:gd name="connsiteX5" fmla="*/ 122116 w 3413447"/>
              <a:gd name="connsiteY5" fmla="*/ 1612055 h 2141638"/>
              <a:gd name="connsiteX6" fmla="*/ 64021 w 3413447"/>
              <a:gd name="connsiteY6" fmla="*/ 1119482 h 2141638"/>
              <a:gd name="connsiteX7" fmla="*/ 756271 w 3413447"/>
              <a:gd name="connsiteY7" fmla="*/ 367825 h 2141638"/>
              <a:gd name="connsiteX0" fmla="*/ 756271 w 3413447"/>
              <a:gd name="connsiteY0" fmla="*/ 367825 h 2347513"/>
              <a:gd name="connsiteX1" fmla="*/ 1625464 w 3413447"/>
              <a:gd name="connsiteY1" fmla="*/ 34038 h 2347513"/>
              <a:gd name="connsiteX2" fmla="*/ 2393608 w 3413447"/>
              <a:gd name="connsiteY2" fmla="*/ 468670 h 2347513"/>
              <a:gd name="connsiteX3" fmla="*/ 3348237 w 3413447"/>
              <a:gd name="connsiteY3" fmla="*/ 1193773 h 2347513"/>
              <a:gd name="connsiteX4" fmla="*/ 2345955 w 3413447"/>
              <a:gd name="connsiteY4" fmla="*/ 2334797 h 2347513"/>
              <a:gd name="connsiteX5" fmla="*/ 431606 w 3413447"/>
              <a:gd name="connsiteY5" fmla="*/ 1812366 h 2347513"/>
              <a:gd name="connsiteX6" fmla="*/ 122116 w 3413447"/>
              <a:gd name="connsiteY6" fmla="*/ 1612055 h 2347513"/>
              <a:gd name="connsiteX7" fmla="*/ 64021 w 3413447"/>
              <a:gd name="connsiteY7" fmla="*/ 1119482 h 2347513"/>
              <a:gd name="connsiteX8" fmla="*/ 756271 w 3413447"/>
              <a:gd name="connsiteY8" fmla="*/ 367825 h 2347513"/>
              <a:gd name="connsiteX0" fmla="*/ 756271 w 3438406"/>
              <a:gd name="connsiteY0" fmla="*/ 367825 h 2347513"/>
              <a:gd name="connsiteX1" fmla="*/ 1625464 w 3438406"/>
              <a:gd name="connsiteY1" fmla="*/ 34038 h 2347513"/>
              <a:gd name="connsiteX2" fmla="*/ 2393608 w 3438406"/>
              <a:gd name="connsiteY2" fmla="*/ 468670 h 2347513"/>
              <a:gd name="connsiteX3" fmla="*/ 3374541 w 3438406"/>
              <a:gd name="connsiteY3" fmla="*/ 1113431 h 2347513"/>
              <a:gd name="connsiteX4" fmla="*/ 2345955 w 3438406"/>
              <a:gd name="connsiteY4" fmla="*/ 2334797 h 2347513"/>
              <a:gd name="connsiteX5" fmla="*/ 431606 w 3438406"/>
              <a:gd name="connsiteY5" fmla="*/ 1812366 h 2347513"/>
              <a:gd name="connsiteX6" fmla="*/ 122116 w 3438406"/>
              <a:gd name="connsiteY6" fmla="*/ 1612055 h 2347513"/>
              <a:gd name="connsiteX7" fmla="*/ 64021 w 3438406"/>
              <a:gd name="connsiteY7" fmla="*/ 1119482 h 2347513"/>
              <a:gd name="connsiteX8" fmla="*/ 756271 w 3438406"/>
              <a:gd name="connsiteY8" fmla="*/ 367825 h 2347513"/>
              <a:gd name="connsiteX0" fmla="*/ 756271 w 3374541"/>
              <a:gd name="connsiteY0" fmla="*/ 367825 h 2347513"/>
              <a:gd name="connsiteX1" fmla="*/ 1625464 w 3374541"/>
              <a:gd name="connsiteY1" fmla="*/ 34038 h 2347513"/>
              <a:gd name="connsiteX2" fmla="*/ 2393608 w 3374541"/>
              <a:gd name="connsiteY2" fmla="*/ 468670 h 2347513"/>
              <a:gd name="connsiteX3" fmla="*/ 3374541 w 3374541"/>
              <a:gd name="connsiteY3" fmla="*/ 1113431 h 2347513"/>
              <a:gd name="connsiteX4" fmla="*/ 2345955 w 3374541"/>
              <a:gd name="connsiteY4" fmla="*/ 2334797 h 2347513"/>
              <a:gd name="connsiteX5" fmla="*/ 431606 w 3374541"/>
              <a:gd name="connsiteY5" fmla="*/ 1812366 h 2347513"/>
              <a:gd name="connsiteX6" fmla="*/ 122116 w 3374541"/>
              <a:gd name="connsiteY6" fmla="*/ 1612055 h 2347513"/>
              <a:gd name="connsiteX7" fmla="*/ 64021 w 3374541"/>
              <a:gd name="connsiteY7" fmla="*/ 1119482 h 2347513"/>
              <a:gd name="connsiteX8" fmla="*/ 756271 w 3374541"/>
              <a:gd name="connsiteY8" fmla="*/ 367825 h 2347513"/>
              <a:gd name="connsiteX0" fmla="*/ 756271 w 3374541"/>
              <a:gd name="connsiteY0" fmla="*/ 367825 h 2351984"/>
              <a:gd name="connsiteX1" fmla="*/ 1625464 w 3374541"/>
              <a:gd name="connsiteY1" fmla="*/ 34038 h 2351984"/>
              <a:gd name="connsiteX2" fmla="*/ 2393608 w 3374541"/>
              <a:gd name="connsiteY2" fmla="*/ 468670 h 2351984"/>
              <a:gd name="connsiteX3" fmla="*/ 3374541 w 3374541"/>
              <a:gd name="connsiteY3" fmla="*/ 1113431 h 2351984"/>
              <a:gd name="connsiteX4" fmla="*/ 2345955 w 3374541"/>
              <a:gd name="connsiteY4" fmla="*/ 2334797 h 2351984"/>
              <a:gd name="connsiteX5" fmla="*/ 431606 w 3374541"/>
              <a:gd name="connsiteY5" fmla="*/ 1812366 h 2351984"/>
              <a:gd name="connsiteX6" fmla="*/ 122116 w 3374541"/>
              <a:gd name="connsiteY6" fmla="*/ 1612055 h 2351984"/>
              <a:gd name="connsiteX7" fmla="*/ 64021 w 3374541"/>
              <a:gd name="connsiteY7" fmla="*/ 1119482 h 2351984"/>
              <a:gd name="connsiteX8" fmla="*/ 756271 w 3374541"/>
              <a:gd name="connsiteY8" fmla="*/ 367825 h 2351984"/>
              <a:gd name="connsiteX0" fmla="*/ 711507 w 3329777"/>
              <a:gd name="connsiteY0" fmla="*/ 367825 h 2351984"/>
              <a:gd name="connsiteX1" fmla="*/ 1580700 w 3329777"/>
              <a:gd name="connsiteY1" fmla="*/ 34038 h 2351984"/>
              <a:gd name="connsiteX2" fmla="*/ 2348844 w 3329777"/>
              <a:gd name="connsiteY2" fmla="*/ 468670 h 2351984"/>
              <a:gd name="connsiteX3" fmla="*/ 3329777 w 3329777"/>
              <a:gd name="connsiteY3" fmla="*/ 1113431 h 2351984"/>
              <a:gd name="connsiteX4" fmla="*/ 2301191 w 3329777"/>
              <a:gd name="connsiteY4" fmla="*/ 2334797 h 2351984"/>
              <a:gd name="connsiteX5" fmla="*/ 386842 w 3329777"/>
              <a:gd name="connsiteY5" fmla="*/ 1812366 h 2351984"/>
              <a:gd name="connsiteX6" fmla="*/ 19257 w 3329777"/>
              <a:gd name="connsiteY6" fmla="*/ 1119482 h 2351984"/>
              <a:gd name="connsiteX7" fmla="*/ 711507 w 3329777"/>
              <a:gd name="connsiteY7" fmla="*/ 367825 h 2351984"/>
              <a:gd name="connsiteX0" fmla="*/ 770664 w 3388934"/>
              <a:gd name="connsiteY0" fmla="*/ 367825 h 2351984"/>
              <a:gd name="connsiteX1" fmla="*/ 1639857 w 3388934"/>
              <a:gd name="connsiteY1" fmla="*/ 34038 h 2351984"/>
              <a:gd name="connsiteX2" fmla="*/ 2408001 w 3388934"/>
              <a:gd name="connsiteY2" fmla="*/ 468670 h 2351984"/>
              <a:gd name="connsiteX3" fmla="*/ 3388934 w 3388934"/>
              <a:gd name="connsiteY3" fmla="*/ 1113431 h 2351984"/>
              <a:gd name="connsiteX4" fmla="*/ 2360348 w 3388934"/>
              <a:gd name="connsiteY4" fmla="*/ 2334797 h 2351984"/>
              <a:gd name="connsiteX5" fmla="*/ 445999 w 3388934"/>
              <a:gd name="connsiteY5" fmla="*/ 1812366 h 2351984"/>
              <a:gd name="connsiteX6" fmla="*/ 78414 w 3388934"/>
              <a:gd name="connsiteY6" fmla="*/ 1119482 h 2351984"/>
              <a:gd name="connsiteX7" fmla="*/ 770664 w 3388934"/>
              <a:gd name="connsiteY7" fmla="*/ 367825 h 2351984"/>
              <a:gd name="connsiteX0" fmla="*/ 858164 w 3476434"/>
              <a:gd name="connsiteY0" fmla="*/ 367825 h 2351984"/>
              <a:gd name="connsiteX1" fmla="*/ 1727357 w 3476434"/>
              <a:gd name="connsiteY1" fmla="*/ 34038 h 2351984"/>
              <a:gd name="connsiteX2" fmla="*/ 2495501 w 3476434"/>
              <a:gd name="connsiteY2" fmla="*/ 468670 h 2351984"/>
              <a:gd name="connsiteX3" fmla="*/ 3476434 w 3476434"/>
              <a:gd name="connsiteY3" fmla="*/ 1113431 h 2351984"/>
              <a:gd name="connsiteX4" fmla="*/ 2447848 w 3476434"/>
              <a:gd name="connsiteY4" fmla="*/ 2334797 h 2351984"/>
              <a:gd name="connsiteX5" fmla="*/ 533499 w 3476434"/>
              <a:gd name="connsiteY5" fmla="*/ 1812366 h 2351984"/>
              <a:gd name="connsiteX6" fmla="*/ 165914 w 3476434"/>
              <a:gd name="connsiteY6" fmla="*/ 1119482 h 2351984"/>
              <a:gd name="connsiteX7" fmla="*/ 858164 w 3476434"/>
              <a:gd name="connsiteY7" fmla="*/ 367825 h 2351984"/>
              <a:gd name="connsiteX0" fmla="*/ 805987 w 3476434"/>
              <a:gd name="connsiteY0" fmla="*/ 358176 h 2354003"/>
              <a:gd name="connsiteX1" fmla="*/ 1727357 w 3476434"/>
              <a:gd name="connsiteY1" fmla="*/ 36057 h 2354003"/>
              <a:gd name="connsiteX2" fmla="*/ 2495501 w 3476434"/>
              <a:gd name="connsiteY2" fmla="*/ 470689 h 2354003"/>
              <a:gd name="connsiteX3" fmla="*/ 3476434 w 3476434"/>
              <a:gd name="connsiteY3" fmla="*/ 1115450 h 2354003"/>
              <a:gd name="connsiteX4" fmla="*/ 2447848 w 3476434"/>
              <a:gd name="connsiteY4" fmla="*/ 2336816 h 2354003"/>
              <a:gd name="connsiteX5" fmla="*/ 533499 w 3476434"/>
              <a:gd name="connsiteY5" fmla="*/ 1814385 h 2354003"/>
              <a:gd name="connsiteX6" fmla="*/ 165914 w 3476434"/>
              <a:gd name="connsiteY6" fmla="*/ 1121501 h 2354003"/>
              <a:gd name="connsiteX7" fmla="*/ 805987 w 3476434"/>
              <a:gd name="connsiteY7" fmla="*/ 358176 h 2354003"/>
              <a:gd name="connsiteX0" fmla="*/ 805987 w 3476434"/>
              <a:gd name="connsiteY0" fmla="*/ 388425 h 2384252"/>
              <a:gd name="connsiteX1" fmla="*/ 1727357 w 3476434"/>
              <a:gd name="connsiteY1" fmla="*/ 66306 h 2384252"/>
              <a:gd name="connsiteX2" fmla="*/ 2495501 w 3476434"/>
              <a:gd name="connsiteY2" fmla="*/ 500938 h 2384252"/>
              <a:gd name="connsiteX3" fmla="*/ 3476434 w 3476434"/>
              <a:gd name="connsiteY3" fmla="*/ 1145699 h 2384252"/>
              <a:gd name="connsiteX4" fmla="*/ 2447848 w 3476434"/>
              <a:gd name="connsiteY4" fmla="*/ 2367065 h 2384252"/>
              <a:gd name="connsiteX5" fmla="*/ 533499 w 3476434"/>
              <a:gd name="connsiteY5" fmla="*/ 1844634 h 2384252"/>
              <a:gd name="connsiteX6" fmla="*/ 165914 w 3476434"/>
              <a:gd name="connsiteY6" fmla="*/ 1151750 h 2384252"/>
              <a:gd name="connsiteX7" fmla="*/ 805987 w 3476434"/>
              <a:gd name="connsiteY7" fmla="*/ 388425 h 2384252"/>
              <a:gd name="connsiteX0" fmla="*/ 779149 w 3476434"/>
              <a:gd name="connsiteY0" fmla="*/ 383227 h 2386933"/>
              <a:gd name="connsiteX1" fmla="*/ 1727357 w 3476434"/>
              <a:gd name="connsiteY1" fmla="*/ 68987 h 2386933"/>
              <a:gd name="connsiteX2" fmla="*/ 2495501 w 3476434"/>
              <a:gd name="connsiteY2" fmla="*/ 503619 h 2386933"/>
              <a:gd name="connsiteX3" fmla="*/ 3476434 w 3476434"/>
              <a:gd name="connsiteY3" fmla="*/ 1148380 h 2386933"/>
              <a:gd name="connsiteX4" fmla="*/ 2447848 w 3476434"/>
              <a:gd name="connsiteY4" fmla="*/ 2369746 h 2386933"/>
              <a:gd name="connsiteX5" fmla="*/ 533499 w 3476434"/>
              <a:gd name="connsiteY5" fmla="*/ 1847315 h 2386933"/>
              <a:gd name="connsiteX6" fmla="*/ 165914 w 3476434"/>
              <a:gd name="connsiteY6" fmla="*/ 1154431 h 2386933"/>
              <a:gd name="connsiteX7" fmla="*/ 779149 w 3476434"/>
              <a:gd name="connsiteY7" fmla="*/ 383227 h 2386933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26338 h 2330044"/>
              <a:gd name="connsiteX1" fmla="*/ 1508727 w 3476434"/>
              <a:gd name="connsiteY1" fmla="*/ 109882 h 2330044"/>
              <a:gd name="connsiteX2" fmla="*/ 2600148 w 3476434"/>
              <a:gd name="connsiteY2" fmla="*/ 601549 h 2330044"/>
              <a:gd name="connsiteX3" fmla="*/ 3476434 w 3476434"/>
              <a:gd name="connsiteY3" fmla="*/ 1091491 h 2330044"/>
              <a:gd name="connsiteX4" fmla="*/ 2447848 w 3476434"/>
              <a:gd name="connsiteY4" fmla="*/ 2312857 h 2330044"/>
              <a:gd name="connsiteX5" fmla="*/ 533499 w 3476434"/>
              <a:gd name="connsiteY5" fmla="*/ 1790426 h 2330044"/>
              <a:gd name="connsiteX6" fmla="*/ 165914 w 3476434"/>
              <a:gd name="connsiteY6" fmla="*/ 1097542 h 2330044"/>
              <a:gd name="connsiteX7" fmla="*/ 779149 w 3476434"/>
              <a:gd name="connsiteY7" fmla="*/ 326338 h 2330044"/>
              <a:gd name="connsiteX0" fmla="*/ 779149 w 3476434"/>
              <a:gd name="connsiteY0" fmla="*/ 349190 h 2352896"/>
              <a:gd name="connsiteX1" fmla="*/ 1508727 w 3476434"/>
              <a:gd name="connsiteY1" fmla="*/ 132734 h 2352896"/>
              <a:gd name="connsiteX2" fmla="*/ 2600148 w 3476434"/>
              <a:gd name="connsiteY2" fmla="*/ 624401 h 2352896"/>
              <a:gd name="connsiteX3" fmla="*/ 3476434 w 3476434"/>
              <a:gd name="connsiteY3" fmla="*/ 1114343 h 2352896"/>
              <a:gd name="connsiteX4" fmla="*/ 2447848 w 3476434"/>
              <a:gd name="connsiteY4" fmla="*/ 2335709 h 2352896"/>
              <a:gd name="connsiteX5" fmla="*/ 533499 w 3476434"/>
              <a:gd name="connsiteY5" fmla="*/ 1813278 h 2352896"/>
              <a:gd name="connsiteX6" fmla="*/ 165914 w 3476434"/>
              <a:gd name="connsiteY6" fmla="*/ 1120394 h 2352896"/>
              <a:gd name="connsiteX7" fmla="*/ 779149 w 3476434"/>
              <a:gd name="connsiteY7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2840 h 2346546"/>
              <a:gd name="connsiteX1" fmla="*/ 1508727 w 3498808"/>
              <a:gd name="connsiteY1" fmla="*/ 126384 h 2346546"/>
              <a:gd name="connsiteX2" fmla="*/ 3476434 w 3498808"/>
              <a:gd name="connsiteY2" fmla="*/ 1107993 h 2346546"/>
              <a:gd name="connsiteX3" fmla="*/ 2447848 w 3498808"/>
              <a:gd name="connsiteY3" fmla="*/ 2329359 h 2346546"/>
              <a:gd name="connsiteX4" fmla="*/ 533499 w 3498808"/>
              <a:gd name="connsiteY4" fmla="*/ 1806928 h 2346546"/>
              <a:gd name="connsiteX5" fmla="*/ 165914 w 3498808"/>
              <a:gd name="connsiteY5" fmla="*/ 1114044 h 2346546"/>
              <a:gd name="connsiteX6" fmla="*/ 779149 w 3498808"/>
              <a:gd name="connsiteY6" fmla="*/ 342840 h 2346546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796108"/>
              <a:gd name="connsiteY0" fmla="*/ 336326 h 2340032"/>
              <a:gd name="connsiteX1" fmla="*/ 1513224 w 3796108"/>
              <a:gd name="connsiteY1" fmla="*/ 132141 h 2340032"/>
              <a:gd name="connsiteX2" fmla="*/ 3779694 w 3796108"/>
              <a:gd name="connsiteY2" fmla="*/ 906042 h 2340032"/>
              <a:gd name="connsiteX3" fmla="*/ 2447848 w 3796108"/>
              <a:gd name="connsiteY3" fmla="*/ 2322845 h 2340032"/>
              <a:gd name="connsiteX4" fmla="*/ 533499 w 3796108"/>
              <a:gd name="connsiteY4" fmla="*/ 1800414 h 2340032"/>
              <a:gd name="connsiteX5" fmla="*/ 165914 w 3796108"/>
              <a:gd name="connsiteY5" fmla="*/ 1107530 h 2340032"/>
              <a:gd name="connsiteX6" fmla="*/ 779149 w 3796108"/>
              <a:gd name="connsiteY6" fmla="*/ 336326 h 2340032"/>
              <a:gd name="connsiteX0" fmla="*/ 779149 w 3796108"/>
              <a:gd name="connsiteY0" fmla="*/ 376151 h 2379857"/>
              <a:gd name="connsiteX1" fmla="*/ 1902614 w 3796108"/>
              <a:gd name="connsiteY1" fmla="*/ 101867 h 2379857"/>
              <a:gd name="connsiteX2" fmla="*/ 3779694 w 3796108"/>
              <a:gd name="connsiteY2" fmla="*/ 945867 h 2379857"/>
              <a:gd name="connsiteX3" fmla="*/ 2447848 w 3796108"/>
              <a:gd name="connsiteY3" fmla="*/ 2362670 h 2379857"/>
              <a:gd name="connsiteX4" fmla="*/ 533499 w 3796108"/>
              <a:gd name="connsiteY4" fmla="*/ 1840239 h 2379857"/>
              <a:gd name="connsiteX5" fmla="*/ 165914 w 3796108"/>
              <a:gd name="connsiteY5" fmla="*/ 1147355 h 2379857"/>
              <a:gd name="connsiteX6" fmla="*/ 779149 w 3796108"/>
              <a:gd name="connsiteY6" fmla="*/ 376151 h 2379857"/>
              <a:gd name="connsiteX0" fmla="*/ 893060 w 3796108"/>
              <a:gd name="connsiteY0" fmla="*/ 419877 h 2357136"/>
              <a:gd name="connsiteX1" fmla="*/ 1902614 w 3796108"/>
              <a:gd name="connsiteY1" fmla="*/ 79146 h 2357136"/>
              <a:gd name="connsiteX2" fmla="*/ 3779694 w 3796108"/>
              <a:gd name="connsiteY2" fmla="*/ 923146 h 2357136"/>
              <a:gd name="connsiteX3" fmla="*/ 2447848 w 3796108"/>
              <a:gd name="connsiteY3" fmla="*/ 2339949 h 2357136"/>
              <a:gd name="connsiteX4" fmla="*/ 533499 w 3796108"/>
              <a:gd name="connsiteY4" fmla="*/ 1817518 h 2357136"/>
              <a:gd name="connsiteX5" fmla="*/ 165914 w 3796108"/>
              <a:gd name="connsiteY5" fmla="*/ 1124634 h 2357136"/>
              <a:gd name="connsiteX6" fmla="*/ 893060 w 3796108"/>
              <a:gd name="connsiteY6" fmla="*/ 419877 h 2357136"/>
              <a:gd name="connsiteX0" fmla="*/ 831770 w 3734818"/>
              <a:gd name="connsiteY0" fmla="*/ 419877 h 2357136"/>
              <a:gd name="connsiteX1" fmla="*/ 1841324 w 3734818"/>
              <a:gd name="connsiteY1" fmla="*/ 79146 h 2357136"/>
              <a:gd name="connsiteX2" fmla="*/ 3718404 w 3734818"/>
              <a:gd name="connsiteY2" fmla="*/ 923146 h 2357136"/>
              <a:gd name="connsiteX3" fmla="*/ 2386558 w 3734818"/>
              <a:gd name="connsiteY3" fmla="*/ 2339949 h 2357136"/>
              <a:gd name="connsiteX4" fmla="*/ 472209 w 3734818"/>
              <a:gd name="connsiteY4" fmla="*/ 1817518 h 2357136"/>
              <a:gd name="connsiteX5" fmla="*/ 204790 w 3734818"/>
              <a:gd name="connsiteY5" fmla="*/ 1181568 h 2357136"/>
              <a:gd name="connsiteX6" fmla="*/ 831770 w 3734818"/>
              <a:gd name="connsiteY6" fmla="*/ 419877 h 2357136"/>
              <a:gd name="connsiteX0" fmla="*/ 104428 w 3734818"/>
              <a:gd name="connsiteY0" fmla="*/ 371954 h 2382545"/>
              <a:gd name="connsiteX1" fmla="*/ 1841324 w 3734818"/>
              <a:gd name="connsiteY1" fmla="*/ 104555 h 2382545"/>
              <a:gd name="connsiteX2" fmla="*/ 3718404 w 3734818"/>
              <a:gd name="connsiteY2" fmla="*/ 948555 h 2382545"/>
              <a:gd name="connsiteX3" fmla="*/ 2386558 w 3734818"/>
              <a:gd name="connsiteY3" fmla="*/ 2365358 h 2382545"/>
              <a:gd name="connsiteX4" fmla="*/ 472209 w 3734818"/>
              <a:gd name="connsiteY4" fmla="*/ 1842927 h 2382545"/>
              <a:gd name="connsiteX5" fmla="*/ 204790 w 3734818"/>
              <a:gd name="connsiteY5" fmla="*/ 1206977 h 2382545"/>
              <a:gd name="connsiteX6" fmla="*/ 104428 w 3734818"/>
              <a:gd name="connsiteY6" fmla="*/ 371954 h 2382545"/>
              <a:gd name="connsiteX0" fmla="*/ 182424 w 3812814"/>
              <a:gd name="connsiteY0" fmla="*/ 371954 h 2382545"/>
              <a:gd name="connsiteX1" fmla="*/ 1919320 w 3812814"/>
              <a:gd name="connsiteY1" fmla="*/ 104555 h 2382545"/>
              <a:gd name="connsiteX2" fmla="*/ 3796400 w 3812814"/>
              <a:gd name="connsiteY2" fmla="*/ 948555 h 2382545"/>
              <a:gd name="connsiteX3" fmla="*/ 2464554 w 3812814"/>
              <a:gd name="connsiteY3" fmla="*/ 2365358 h 2382545"/>
              <a:gd name="connsiteX4" fmla="*/ 550205 w 3812814"/>
              <a:gd name="connsiteY4" fmla="*/ 1842927 h 2382545"/>
              <a:gd name="connsiteX5" fmla="*/ 157521 w 3812814"/>
              <a:gd name="connsiteY5" fmla="*/ 1321558 h 2382545"/>
              <a:gd name="connsiteX6" fmla="*/ 182424 w 3812814"/>
              <a:gd name="connsiteY6" fmla="*/ 371954 h 2382545"/>
              <a:gd name="connsiteX0" fmla="*/ 63349 w 3693739"/>
              <a:gd name="connsiteY0" fmla="*/ 371954 h 2382545"/>
              <a:gd name="connsiteX1" fmla="*/ 1800245 w 3693739"/>
              <a:gd name="connsiteY1" fmla="*/ 104555 h 2382545"/>
              <a:gd name="connsiteX2" fmla="*/ 3677325 w 3693739"/>
              <a:gd name="connsiteY2" fmla="*/ 948555 h 2382545"/>
              <a:gd name="connsiteX3" fmla="*/ 2345479 w 3693739"/>
              <a:gd name="connsiteY3" fmla="*/ 2365358 h 2382545"/>
              <a:gd name="connsiteX4" fmla="*/ 431130 w 3693739"/>
              <a:gd name="connsiteY4" fmla="*/ 1842927 h 2382545"/>
              <a:gd name="connsiteX5" fmla="*/ 38446 w 3693739"/>
              <a:gd name="connsiteY5" fmla="*/ 1321558 h 2382545"/>
              <a:gd name="connsiteX6" fmla="*/ 63349 w 3693739"/>
              <a:gd name="connsiteY6" fmla="*/ 371954 h 2382545"/>
              <a:gd name="connsiteX0" fmla="*/ 138519 w 3768909"/>
              <a:gd name="connsiteY0" fmla="*/ 371954 h 2382545"/>
              <a:gd name="connsiteX1" fmla="*/ 1875415 w 3768909"/>
              <a:gd name="connsiteY1" fmla="*/ 104555 h 2382545"/>
              <a:gd name="connsiteX2" fmla="*/ 3752495 w 3768909"/>
              <a:gd name="connsiteY2" fmla="*/ 948555 h 2382545"/>
              <a:gd name="connsiteX3" fmla="*/ 2420649 w 3768909"/>
              <a:gd name="connsiteY3" fmla="*/ 2365358 h 2382545"/>
              <a:gd name="connsiteX4" fmla="*/ 506300 w 3768909"/>
              <a:gd name="connsiteY4" fmla="*/ 1842927 h 2382545"/>
              <a:gd name="connsiteX5" fmla="*/ 113616 w 3768909"/>
              <a:gd name="connsiteY5" fmla="*/ 1321558 h 2382545"/>
              <a:gd name="connsiteX6" fmla="*/ 138519 w 3768909"/>
              <a:gd name="connsiteY6" fmla="*/ 371954 h 2382545"/>
              <a:gd name="connsiteX0" fmla="*/ 138519 w 3770127"/>
              <a:gd name="connsiteY0" fmla="*/ 371954 h 2444957"/>
              <a:gd name="connsiteX1" fmla="*/ 1875415 w 3770127"/>
              <a:gd name="connsiteY1" fmla="*/ 104555 h 2444957"/>
              <a:gd name="connsiteX2" fmla="*/ 3752495 w 3770127"/>
              <a:gd name="connsiteY2" fmla="*/ 948555 h 2444957"/>
              <a:gd name="connsiteX3" fmla="*/ 2420649 w 3770127"/>
              <a:gd name="connsiteY3" fmla="*/ 2365358 h 2444957"/>
              <a:gd name="connsiteX4" fmla="*/ 352750 w 3770127"/>
              <a:gd name="connsiteY4" fmla="*/ 2122504 h 2444957"/>
              <a:gd name="connsiteX5" fmla="*/ 113616 w 3770127"/>
              <a:gd name="connsiteY5" fmla="*/ 1321558 h 2444957"/>
              <a:gd name="connsiteX6" fmla="*/ 138519 w 3770127"/>
              <a:gd name="connsiteY6" fmla="*/ 371954 h 2444957"/>
              <a:gd name="connsiteX0" fmla="*/ 138519 w 3785535"/>
              <a:gd name="connsiteY0" fmla="*/ 371954 h 2338994"/>
              <a:gd name="connsiteX1" fmla="*/ 1875415 w 3785535"/>
              <a:gd name="connsiteY1" fmla="*/ 104555 h 2338994"/>
              <a:gd name="connsiteX2" fmla="*/ 3752495 w 3785535"/>
              <a:gd name="connsiteY2" fmla="*/ 948555 h 2338994"/>
              <a:gd name="connsiteX3" fmla="*/ 2869177 w 3785535"/>
              <a:gd name="connsiteY3" fmla="*/ 2218695 h 2338994"/>
              <a:gd name="connsiteX4" fmla="*/ 352750 w 3785535"/>
              <a:gd name="connsiteY4" fmla="*/ 2122504 h 2338994"/>
              <a:gd name="connsiteX5" fmla="*/ 113616 w 3785535"/>
              <a:gd name="connsiteY5" fmla="*/ 1321558 h 2338994"/>
              <a:gd name="connsiteX6" fmla="*/ 138519 w 3785535"/>
              <a:gd name="connsiteY6" fmla="*/ 371954 h 2338994"/>
              <a:gd name="connsiteX0" fmla="*/ 138519 w 3621094"/>
              <a:gd name="connsiteY0" fmla="*/ 371954 h 2375784"/>
              <a:gd name="connsiteX1" fmla="*/ 1875415 w 3621094"/>
              <a:gd name="connsiteY1" fmla="*/ 104555 h 2375784"/>
              <a:gd name="connsiteX2" fmla="*/ 3578741 w 3621094"/>
              <a:gd name="connsiteY2" fmla="*/ 435234 h 2375784"/>
              <a:gd name="connsiteX3" fmla="*/ 2869177 w 3621094"/>
              <a:gd name="connsiteY3" fmla="*/ 2218695 h 2375784"/>
              <a:gd name="connsiteX4" fmla="*/ 352750 w 3621094"/>
              <a:gd name="connsiteY4" fmla="*/ 2122504 h 2375784"/>
              <a:gd name="connsiteX5" fmla="*/ 113616 w 3621094"/>
              <a:gd name="connsiteY5" fmla="*/ 1321558 h 2375784"/>
              <a:gd name="connsiteX6" fmla="*/ 138519 w 3621094"/>
              <a:gd name="connsiteY6" fmla="*/ 371954 h 2375784"/>
              <a:gd name="connsiteX0" fmla="*/ 138519 w 3662696"/>
              <a:gd name="connsiteY0" fmla="*/ 371954 h 2387980"/>
              <a:gd name="connsiteX1" fmla="*/ 1875415 w 3662696"/>
              <a:gd name="connsiteY1" fmla="*/ 104555 h 2387980"/>
              <a:gd name="connsiteX2" fmla="*/ 3578741 w 3662696"/>
              <a:gd name="connsiteY2" fmla="*/ 435234 h 2387980"/>
              <a:gd name="connsiteX3" fmla="*/ 3083339 w 3662696"/>
              <a:gd name="connsiteY3" fmla="*/ 2237028 h 2387980"/>
              <a:gd name="connsiteX4" fmla="*/ 352750 w 3662696"/>
              <a:gd name="connsiteY4" fmla="*/ 2122504 h 2387980"/>
              <a:gd name="connsiteX5" fmla="*/ 113616 w 3662696"/>
              <a:gd name="connsiteY5" fmla="*/ 1321558 h 2387980"/>
              <a:gd name="connsiteX6" fmla="*/ 138519 w 3662696"/>
              <a:gd name="connsiteY6" fmla="*/ 371954 h 2387980"/>
              <a:gd name="connsiteX0" fmla="*/ 138519 w 3657726"/>
              <a:gd name="connsiteY0" fmla="*/ 348121 h 2364147"/>
              <a:gd name="connsiteX1" fmla="*/ 1944109 w 3657726"/>
              <a:gd name="connsiteY1" fmla="*/ 121971 h 2364147"/>
              <a:gd name="connsiteX2" fmla="*/ 3578741 w 3657726"/>
              <a:gd name="connsiteY2" fmla="*/ 411401 h 2364147"/>
              <a:gd name="connsiteX3" fmla="*/ 3083339 w 3657726"/>
              <a:gd name="connsiteY3" fmla="*/ 2213195 h 2364147"/>
              <a:gd name="connsiteX4" fmla="*/ 352750 w 3657726"/>
              <a:gd name="connsiteY4" fmla="*/ 2098671 h 2364147"/>
              <a:gd name="connsiteX5" fmla="*/ 113616 w 3657726"/>
              <a:gd name="connsiteY5" fmla="*/ 1297725 h 2364147"/>
              <a:gd name="connsiteX6" fmla="*/ 138519 w 3657726"/>
              <a:gd name="connsiteY6" fmla="*/ 348121 h 2364147"/>
              <a:gd name="connsiteX0" fmla="*/ 138519 w 3657726"/>
              <a:gd name="connsiteY0" fmla="*/ 348121 h 2364147"/>
              <a:gd name="connsiteX1" fmla="*/ 1944109 w 3657726"/>
              <a:gd name="connsiteY1" fmla="*/ 121971 h 2364147"/>
              <a:gd name="connsiteX2" fmla="*/ 3578741 w 3657726"/>
              <a:gd name="connsiteY2" fmla="*/ 411401 h 2364147"/>
              <a:gd name="connsiteX3" fmla="*/ 3083339 w 3657726"/>
              <a:gd name="connsiteY3" fmla="*/ 2213195 h 2364147"/>
              <a:gd name="connsiteX4" fmla="*/ 352750 w 3657726"/>
              <a:gd name="connsiteY4" fmla="*/ 2098671 h 2364147"/>
              <a:gd name="connsiteX5" fmla="*/ 113616 w 3657726"/>
              <a:gd name="connsiteY5" fmla="*/ 1297725 h 2364147"/>
              <a:gd name="connsiteX6" fmla="*/ 138519 w 3657726"/>
              <a:gd name="connsiteY6" fmla="*/ 348121 h 2364147"/>
              <a:gd name="connsiteX0" fmla="*/ 138519 w 3789812"/>
              <a:gd name="connsiteY0" fmla="*/ 140594 h 2156620"/>
              <a:gd name="connsiteX1" fmla="*/ 3578741 w 3789812"/>
              <a:gd name="connsiteY1" fmla="*/ 203874 h 2156620"/>
              <a:gd name="connsiteX2" fmla="*/ 3083339 w 3789812"/>
              <a:gd name="connsiteY2" fmla="*/ 2005668 h 2156620"/>
              <a:gd name="connsiteX3" fmla="*/ 352750 w 3789812"/>
              <a:gd name="connsiteY3" fmla="*/ 1891144 h 2156620"/>
              <a:gd name="connsiteX4" fmla="*/ 113616 w 3789812"/>
              <a:gd name="connsiteY4" fmla="*/ 1090198 h 2156620"/>
              <a:gd name="connsiteX5" fmla="*/ 138519 w 3789812"/>
              <a:gd name="connsiteY5" fmla="*/ 140594 h 2156620"/>
              <a:gd name="connsiteX0" fmla="*/ 138519 w 3789812"/>
              <a:gd name="connsiteY0" fmla="*/ 275807 h 2291833"/>
              <a:gd name="connsiteX1" fmla="*/ 3578741 w 3789812"/>
              <a:gd name="connsiteY1" fmla="*/ 339087 h 2291833"/>
              <a:gd name="connsiteX2" fmla="*/ 3083339 w 3789812"/>
              <a:gd name="connsiteY2" fmla="*/ 2140881 h 2291833"/>
              <a:gd name="connsiteX3" fmla="*/ 352750 w 3789812"/>
              <a:gd name="connsiteY3" fmla="*/ 2026357 h 2291833"/>
              <a:gd name="connsiteX4" fmla="*/ 113616 w 3789812"/>
              <a:gd name="connsiteY4" fmla="*/ 1225411 h 2291833"/>
              <a:gd name="connsiteX5" fmla="*/ 138519 w 3789812"/>
              <a:gd name="connsiteY5" fmla="*/ 275807 h 2291833"/>
              <a:gd name="connsiteX0" fmla="*/ 141702 w 3792995"/>
              <a:gd name="connsiteY0" fmla="*/ 275807 h 2291833"/>
              <a:gd name="connsiteX1" fmla="*/ 3581924 w 3792995"/>
              <a:gd name="connsiteY1" fmla="*/ 339087 h 2291833"/>
              <a:gd name="connsiteX2" fmla="*/ 3086522 w 3792995"/>
              <a:gd name="connsiteY2" fmla="*/ 2140881 h 2291833"/>
              <a:gd name="connsiteX3" fmla="*/ 355933 w 3792995"/>
              <a:gd name="connsiteY3" fmla="*/ 2026357 h 2291833"/>
              <a:gd name="connsiteX4" fmla="*/ 116799 w 3792995"/>
              <a:gd name="connsiteY4" fmla="*/ 1225411 h 2291833"/>
              <a:gd name="connsiteX5" fmla="*/ 141702 w 3792995"/>
              <a:gd name="connsiteY5" fmla="*/ 275807 h 2291833"/>
              <a:gd name="connsiteX0" fmla="*/ 134596 w 3803241"/>
              <a:gd name="connsiteY0" fmla="*/ 299328 h 2246606"/>
              <a:gd name="connsiteX1" fmla="*/ 3590981 w 3803241"/>
              <a:gd name="connsiteY1" fmla="*/ 293860 h 2246606"/>
              <a:gd name="connsiteX2" fmla="*/ 3095579 w 3803241"/>
              <a:gd name="connsiteY2" fmla="*/ 2095654 h 2246606"/>
              <a:gd name="connsiteX3" fmla="*/ 364990 w 3803241"/>
              <a:gd name="connsiteY3" fmla="*/ 1981130 h 2246606"/>
              <a:gd name="connsiteX4" fmla="*/ 125856 w 3803241"/>
              <a:gd name="connsiteY4" fmla="*/ 1180184 h 2246606"/>
              <a:gd name="connsiteX5" fmla="*/ 134596 w 3803241"/>
              <a:gd name="connsiteY5" fmla="*/ 299328 h 2246606"/>
              <a:gd name="connsiteX0" fmla="*/ 134596 w 3803241"/>
              <a:gd name="connsiteY0" fmla="*/ 258747 h 2206025"/>
              <a:gd name="connsiteX1" fmla="*/ 3590981 w 3803241"/>
              <a:gd name="connsiteY1" fmla="*/ 253279 h 2206025"/>
              <a:gd name="connsiteX2" fmla="*/ 3095579 w 3803241"/>
              <a:gd name="connsiteY2" fmla="*/ 2055073 h 2206025"/>
              <a:gd name="connsiteX3" fmla="*/ 364990 w 3803241"/>
              <a:gd name="connsiteY3" fmla="*/ 1940549 h 2206025"/>
              <a:gd name="connsiteX4" fmla="*/ 125856 w 3803241"/>
              <a:gd name="connsiteY4" fmla="*/ 1139603 h 2206025"/>
              <a:gd name="connsiteX5" fmla="*/ 134596 w 3803241"/>
              <a:gd name="connsiteY5" fmla="*/ 258747 h 2206025"/>
              <a:gd name="connsiteX0" fmla="*/ 144387 w 3813032"/>
              <a:gd name="connsiteY0" fmla="*/ 258747 h 2183553"/>
              <a:gd name="connsiteX1" fmla="*/ 3600772 w 3813032"/>
              <a:gd name="connsiteY1" fmla="*/ 253279 h 2183553"/>
              <a:gd name="connsiteX2" fmla="*/ 3105370 w 3813032"/>
              <a:gd name="connsiteY2" fmla="*/ 2055073 h 2183553"/>
              <a:gd name="connsiteX3" fmla="*/ 374781 w 3813032"/>
              <a:gd name="connsiteY3" fmla="*/ 1940549 h 2183553"/>
              <a:gd name="connsiteX4" fmla="*/ 6117 w 3813032"/>
              <a:gd name="connsiteY4" fmla="*/ 1168231 h 2183553"/>
              <a:gd name="connsiteX5" fmla="*/ 135647 w 3813032"/>
              <a:gd name="connsiteY5" fmla="*/ 1139603 h 2183553"/>
              <a:gd name="connsiteX6" fmla="*/ 144387 w 3813032"/>
              <a:gd name="connsiteY6" fmla="*/ 258747 h 2183553"/>
              <a:gd name="connsiteX0" fmla="*/ 318620 w 3987265"/>
              <a:gd name="connsiteY0" fmla="*/ 177091 h 2101897"/>
              <a:gd name="connsiteX1" fmla="*/ 3775005 w 3987265"/>
              <a:gd name="connsiteY1" fmla="*/ 171623 h 2101897"/>
              <a:gd name="connsiteX2" fmla="*/ 3279603 w 3987265"/>
              <a:gd name="connsiteY2" fmla="*/ 1973417 h 2101897"/>
              <a:gd name="connsiteX3" fmla="*/ 549014 w 3987265"/>
              <a:gd name="connsiteY3" fmla="*/ 1858893 h 2101897"/>
              <a:gd name="connsiteX4" fmla="*/ 180350 w 3987265"/>
              <a:gd name="connsiteY4" fmla="*/ 1086575 h 2101897"/>
              <a:gd name="connsiteX5" fmla="*/ 318620 w 3987265"/>
              <a:gd name="connsiteY5" fmla="*/ 177091 h 2101897"/>
              <a:gd name="connsiteX0" fmla="*/ 186043 w 3854688"/>
              <a:gd name="connsiteY0" fmla="*/ 177091 h 2101897"/>
              <a:gd name="connsiteX1" fmla="*/ 3642428 w 3854688"/>
              <a:gd name="connsiteY1" fmla="*/ 171623 h 2101897"/>
              <a:gd name="connsiteX2" fmla="*/ 3147026 w 3854688"/>
              <a:gd name="connsiteY2" fmla="*/ 1973417 h 2101897"/>
              <a:gd name="connsiteX3" fmla="*/ 416437 w 3854688"/>
              <a:gd name="connsiteY3" fmla="*/ 1858893 h 2101897"/>
              <a:gd name="connsiteX4" fmla="*/ 47773 w 3854688"/>
              <a:gd name="connsiteY4" fmla="*/ 1086575 h 2101897"/>
              <a:gd name="connsiteX5" fmla="*/ 186043 w 3854688"/>
              <a:gd name="connsiteY5" fmla="*/ 177091 h 2101897"/>
              <a:gd name="connsiteX0" fmla="*/ 171372 w 3870384"/>
              <a:gd name="connsiteY0" fmla="*/ 117250 h 2170386"/>
              <a:gd name="connsiteX1" fmla="*/ 3656042 w 3870384"/>
              <a:gd name="connsiteY1" fmla="*/ 240112 h 2170386"/>
              <a:gd name="connsiteX2" fmla="*/ 3160640 w 3870384"/>
              <a:gd name="connsiteY2" fmla="*/ 2041906 h 2170386"/>
              <a:gd name="connsiteX3" fmla="*/ 430051 w 3870384"/>
              <a:gd name="connsiteY3" fmla="*/ 1927382 h 2170386"/>
              <a:gd name="connsiteX4" fmla="*/ 61387 w 3870384"/>
              <a:gd name="connsiteY4" fmla="*/ 1155064 h 2170386"/>
              <a:gd name="connsiteX5" fmla="*/ 171372 w 3870384"/>
              <a:gd name="connsiteY5" fmla="*/ 117250 h 2170386"/>
              <a:gd name="connsiteX0" fmla="*/ 171372 w 3871422"/>
              <a:gd name="connsiteY0" fmla="*/ 117250 h 2195470"/>
              <a:gd name="connsiteX1" fmla="*/ 3656042 w 3871422"/>
              <a:gd name="connsiteY1" fmla="*/ 240112 h 2195470"/>
              <a:gd name="connsiteX2" fmla="*/ 3160640 w 3871422"/>
              <a:gd name="connsiteY2" fmla="*/ 2041906 h 2195470"/>
              <a:gd name="connsiteX3" fmla="*/ 397725 w 3871422"/>
              <a:gd name="connsiteY3" fmla="*/ 1996130 h 2195470"/>
              <a:gd name="connsiteX4" fmla="*/ 61387 w 3871422"/>
              <a:gd name="connsiteY4" fmla="*/ 1155064 h 2195470"/>
              <a:gd name="connsiteX5" fmla="*/ 171372 w 3871422"/>
              <a:gd name="connsiteY5" fmla="*/ 117250 h 2195470"/>
              <a:gd name="connsiteX0" fmla="*/ 171372 w 3871422"/>
              <a:gd name="connsiteY0" fmla="*/ 117250 h 2191786"/>
              <a:gd name="connsiteX1" fmla="*/ 3656042 w 3871422"/>
              <a:gd name="connsiteY1" fmla="*/ 240112 h 2191786"/>
              <a:gd name="connsiteX2" fmla="*/ 3160640 w 3871422"/>
              <a:gd name="connsiteY2" fmla="*/ 2041906 h 2191786"/>
              <a:gd name="connsiteX3" fmla="*/ 397725 w 3871422"/>
              <a:gd name="connsiteY3" fmla="*/ 1996130 h 2191786"/>
              <a:gd name="connsiteX4" fmla="*/ 61387 w 3871422"/>
              <a:gd name="connsiteY4" fmla="*/ 1155064 h 2191786"/>
              <a:gd name="connsiteX5" fmla="*/ 171372 w 3871422"/>
              <a:gd name="connsiteY5" fmla="*/ 117250 h 2191786"/>
              <a:gd name="connsiteX0" fmla="*/ 171372 w 3766444"/>
              <a:gd name="connsiteY0" fmla="*/ 143546 h 2218082"/>
              <a:gd name="connsiteX1" fmla="*/ 3656042 w 3766444"/>
              <a:gd name="connsiteY1" fmla="*/ 266408 h 2218082"/>
              <a:gd name="connsiteX2" fmla="*/ 3160640 w 3766444"/>
              <a:gd name="connsiteY2" fmla="*/ 2068202 h 2218082"/>
              <a:gd name="connsiteX3" fmla="*/ 397725 w 3766444"/>
              <a:gd name="connsiteY3" fmla="*/ 2022426 h 2218082"/>
              <a:gd name="connsiteX4" fmla="*/ 61387 w 3766444"/>
              <a:gd name="connsiteY4" fmla="*/ 1181360 h 2218082"/>
              <a:gd name="connsiteX5" fmla="*/ 171372 w 3766444"/>
              <a:gd name="connsiteY5" fmla="*/ 143546 h 2218082"/>
              <a:gd name="connsiteX0" fmla="*/ 171372 w 3766444"/>
              <a:gd name="connsiteY0" fmla="*/ 143546 h 2191596"/>
              <a:gd name="connsiteX1" fmla="*/ 3656042 w 3766444"/>
              <a:gd name="connsiteY1" fmla="*/ 266408 h 2191596"/>
              <a:gd name="connsiteX2" fmla="*/ 3160640 w 3766444"/>
              <a:gd name="connsiteY2" fmla="*/ 2068202 h 2191596"/>
              <a:gd name="connsiteX3" fmla="*/ 397725 w 3766444"/>
              <a:gd name="connsiteY3" fmla="*/ 2022426 h 2191596"/>
              <a:gd name="connsiteX4" fmla="*/ 49265 w 3766444"/>
              <a:gd name="connsiteY4" fmla="*/ 1939350 h 2191596"/>
              <a:gd name="connsiteX5" fmla="*/ 61387 w 3766444"/>
              <a:gd name="connsiteY5" fmla="*/ 1181360 h 2191596"/>
              <a:gd name="connsiteX6" fmla="*/ 171372 w 3766444"/>
              <a:gd name="connsiteY6" fmla="*/ 143546 h 2191596"/>
              <a:gd name="connsiteX0" fmla="*/ 171372 w 3766444"/>
              <a:gd name="connsiteY0" fmla="*/ 143546 h 2191596"/>
              <a:gd name="connsiteX1" fmla="*/ 3656042 w 3766444"/>
              <a:gd name="connsiteY1" fmla="*/ 266408 h 2191596"/>
              <a:gd name="connsiteX2" fmla="*/ 3160640 w 3766444"/>
              <a:gd name="connsiteY2" fmla="*/ 2068202 h 2191596"/>
              <a:gd name="connsiteX3" fmla="*/ 397725 w 3766444"/>
              <a:gd name="connsiteY3" fmla="*/ 2022426 h 2191596"/>
              <a:gd name="connsiteX4" fmla="*/ 49265 w 3766444"/>
              <a:gd name="connsiteY4" fmla="*/ 1939350 h 2191596"/>
              <a:gd name="connsiteX5" fmla="*/ 61387 w 3766444"/>
              <a:gd name="connsiteY5" fmla="*/ 1181360 h 2191596"/>
              <a:gd name="connsiteX6" fmla="*/ 171372 w 3766444"/>
              <a:gd name="connsiteY6" fmla="*/ 143546 h 2191596"/>
              <a:gd name="connsiteX0" fmla="*/ 171372 w 3766563"/>
              <a:gd name="connsiteY0" fmla="*/ 143546 h 2217992"/>
              <a:gd name="connsiteX1" fmla="*/ 3656042 w 3766563"/>
              <a:gd name="connsiteY1" fmla="*/ 266408 h 2217992"/>
              <a:gd name="connsiteX2" fmla="*/ 3160640 w 3766563"/>
              <a:gd name="connsiteY2" fmla="*/ 2068202 h 2217992"/>
              <a:gd name="connsiteX3" fmla="*/ 393684 w 3766563"/>
              <a:gd name="connsiteY3" fmla="*/ 2099377 h 2217992"/>
              <a:gd name="connsiteX4" fmla="*/ 49265 w 3766563"/>
              <a:gd name="connsiteY4" fmla="*/ 1939350 h 2217992"/>
              <a:gd name="connsiteX5" fmla="*/ 61387 w 3766563"/>
              <a:gd name="connsiteY5" fmla="*/ 1181360 h 2217992"/>
              <a:gd name="connsiteX6" fmla="*/ 171372 w 3766563"/>
              <a:gd name="connsiteY6" fmla="*/ 143546 h 2217992"/>
              <a:gd name="connsiteX0" fmla="*/ 171372 w 3766563"/>
              <a:gd name="connsiteY0" fmla="*/ 143546 h 2255601"/>
              <a:gd name="connsiteX1" fmla="*/ 3656042 w 3766563"/>
              <a:gd name="connsiteY1" fmla="*/ 266408 h 2255601"/>
              <a:gd name="connsiteX2" fmla="*/ 3160640 w 3766563"/>
              <a:gd name="connsiteY2" fmla="*/ 2068202 h 2255601"/>
              <a:gd name="connsiteX3" fmla="*/ 393684 w 3766563"/>
              <a:gd name="connsiteY3" fmla="*/ 2099377 h 2255601"/>
              <a:gd name="connsiteX4" fmla="*/ 61387 w 3766563"/>
              <a:gd name="connsiteY4" fmla="*/ 1181360 h 2255601"/>
              <a:gd name="connsiteX5" fmla="*/ 171372 w 3766563"/>
              <a:gd name="connsiteY5" fmla="*/ 143546 h 2255601"/>
              <a:gd name="connsiteX0" fmla="*/ 171372 w 3766563"/>
              <a:gd name="connsiteY0" fmla="*/ 143546 h 2218549"/>
              <a:gd name="connsiteX1" fmla="*/ 3656042 w 3766563"/>
              <a:gd name="connsiteY1" fmla="*/ 266408 h 2218549"/>
              <a:gd name="connsiteX2" fmla="*/ 3160640 w 3766563"/>
              <a:gd name="connsiteY2" fmla="*/ 2068202 h 2218549"/>
              <a:gd name="connsiteX3" fmla="*/ 393684 w 3766563"/>
              <a:gd name="connsiteY3" fmla="*/ 2099377 h 2218549"/>
              <a:gd name="connsiteX4" fmla="*/ 29061 w 3766563"/>
              <a:gd name="connsiteY4" fmla="*/ 1999201 h 2218549"/>
              <a:gd name="connsiteX5" fmla="*/ 61387 w 3766563"/>
              <a:gd name="connsiteY5" fmla="*/ 1181360 h 2218549"/>
              <a:gd name="connsiteX6" fmla="*/ 171372 w 3766563"/>
              <a:gd name="connsiteY6" fmla="*/ 143546 h 2218549"/>
              <a:gd name="connsiteX0" fmla="*/ 171372 w 3766563"/>
              <a:gd name="connsiteY0" fmla="*/ 143546 h 2255601"/>
              <a:gd name="connsiteX1" fmla="*/ 3656042 w 3766563"/>
              <a:gd name="connsiteY1" fmla="*/ 266408 h 2255601"/>
              <a:gd name="connsiteX2" fmla="*/ 3160640 w 3766563"/>
              <a:gd name="connsiteY2" fmla="*/ 2068202 h 2255601"/>
              <a:gd name="connsiteX3" fmla="*/ 393684 w 3766563"/>
              <a:gd name="connsiteY3" fmla="*/ 2099377 h 2255601"/>
              <a:gd name="connsiteX4" fmla="*/ 61387 w 3766563"/>
              <a:gd name="connsiteY4" fmla="*/ 1181360 h 2255601"/>
              <a:gd name="connsiteX5" fmla="*/ 171372 w 3766563"/>
              <a:gd name="connsiteY5" fmla="*/ 143546 h 2255601"/>
              <a:gd name="connsiteX0" fmla="*/ 200496 w 3795687"/>
              <a:gd name="connsiteY0" fmla="*/ 143546 h 2255601"/>
              <a:gd name="connsiteX1" fmla="*/ 3685166 w 3795687"/>
              <a:gd name="connsiteY1" fmla="*/ 266408 h 2255601"/>
              <a:gd name="connsiteX2" fmla="*/ 3189764 w 3795687"/>
              <a:gd name="connsiteY2" fmla="*/ 2068202 h 2255601"/>
              <a:gd name="connsiteX3" fmla="*/ 422808 w 3795687"/>
              <a:gd name="connsiteY3" fmla="*/ 2099377 h 2255601"/>
              <a:gd name="connsiteX4" fmla="*/ 90511 w 3795687"/>
              <a:gd name="connsiteY4" fmla="*/ 1181360 h 2255601"/>
              <a:gd name="connsiteX5" fmla="*/ 200496 w 3795687"/>
              <a:gd name="connsiteY5" fmla="*/ 143546 h 2255601"/>
              <a:gd name="connsiteX0" fmla="*/ 200496 w 3795687"/>
              <a:gd name="connsiteY0" fmla="*/ 143546 h 2237892"/>
              <a:gd name="connsiteX1" fmla="*/ 3685166 w 3795687"/>
              <a:gd name="connsiteY1" fmla="*/ 266408 h 2237892"/>
              <a:gd name="connsiteX2" fmla="*/ 3189764 w 3795687"/>
              <a:gd name="connsiteY2" fmla="*/ 2068202 h 2237892"/>
              <a:gd name="connsiteX3" fmla="*/ 422808 w 3795687"/>
              <a:gd name="connsiteY3" fmla="*/ 2099377 h 2237892"/>
              <a:gd name="connsiteX4" fmla="*/ 90511 w 3795687"/>
              <a:gd name="connsiteY4" fmla="*/ 1181360 h 2237892"/>
              <a:gd name="connsiteX5" fmla="*/ 200496 w 3795687"/>
              <a:gd name="connsiteY5" fmla="*/ 143546 h 2237892"/>
              <a:gd name="connsiteX0" fmla="*/ 200496 w 3935457"/>
              <a:gd name="connsiteY0" fmla="*/ 116039 h 2197351"/>
              <a:gd name="connsiteX1" fmla="*/ 3685166 w 3935457"/>
              <a:gd name="connsiteY1" fmla="*/ 238901 h 2197351"/>
              <a:gd name="connsiteX2" fmla="*/ 3298865 w 3935457"/>
              <a:gd name="connsiteY2" fmla="*/ 2019320 h 2197351"/>
              <a:gd name="connsiteX3" fmla="*/ 422808 w 3935457"/>
              <a:gd name="connsiteY3" fmla="*/ 2071870 h 2197351"/>
              <a:gd name="connsiteX4" fmla="*/ 90511 w 3935457"/>
              <a:gd name="connsiteY4" fmla="*/ 1153853 h 2197351"/>
              <a:gd name="connsiteX5" fmla="*/ 200496 w 3935457"/>
              <a:gd name="connsiteY5" fmla="*/ 116039 h 2197351"/>
              <a:gd name="connsiteX0" fmla="*/ 200496 w 3908703"/>
              <a:gd name="connsiteY0" fmla="*/ 116039 h 2202694"/>
              <a:gd name="connsiteX1" fmla="*/ 3685166 w 3908703"/>
              <a:gd name="connsiteY1" fmla="*/ 238901 h 2202694"/>
              <a:gd name="connsiteX2" fmla="*/ 3298865 w 3908703"/>
              <a:gd name="connsiteY2" fmla="*/ 2019320 h 2202694"/>
              <a:gd name="connsiteX3" fmla="*/ 422808 w 3908703"/>
              <a:gd name="connsiteY3" fmla="*/ 2071870 h 2202694"/>
              <a:gd name="connsiteX4" fmla="*/ 90511 w 3908703"/>
              <a:gd name="connsiteY4" fmla="*/ 1153853 h 2202694"/>
              <a:gd name="connsiteX5" fmla="*/ 200496 w 3908703"/>
              <a:gd name="connsiteY5" fmla="*/ 116039 h 2202694"/>
              <a:gd name="connsiteX0" fmla="*/ 200496 w 3836413"/>
              <a:gd name="connsiteY0" fmla="*/ 184622 h 2274855"/>
              <a:gd name="connsiteX1" fmla="*/ 3551820 w 3836413"/>
              <a:gd name="connsiteY1" fmla="*/ 179232 h 2274855"/>
              <a:gd name="connsiteX2" fmla="*/ 3298865 w 3836413"/>
              <a:gd name="connsiteY2" fmla="*/ 2087903 h 2274855"/>
              <a:gd name="connsiteX3" fmla="*/ 422808 w 3836413"/>
              <a:gd name="connsiteY3" fmla="*/ 2140453 h 2274855"/>
              <a:gd name="connsiteX4" fmla="*/ 90511 w 3836413"/>
              <a:gd name="connsiteY4" fmla="*/ 1222436 h 2274855"/>
              <a:gd name="connsiteX5" fmla="*/ 200496 w 3836413"/>
              <a:gd name="connsiteY5" fmla="*/ 184622 h 227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6413" h="2274855">
                <a:moveTo>
                  <a:pt x="200496" y="184622"/>
                </a:moveTo>
                <a:cubicBezTo>
                  <a:pt x="799605" y="32130"/>
                  <a:pt x="3035425" y="-137982"/>
                  <a:pt x="3551820" y="179232"/>
                </a:cubicBezTo>
                <a:cubicBezTo>
                  <a:pt x="4068215" y="496446"/>
                  <a:pt x="3820367" y="1761033"/>
                  <a:pt x="3298865" y="2087903"/>
                </a:cubicBezTo>
                <a:cubicBezTo>
                  <a:pt x="2777363" y="2414773"/>
                  <a:pt x="947432" y="2232684"/>
                  <a:pt x="422808" y="2140453"/>
                </a:cubicBezTo>
                <a:cubicBezTo>
                  <a:pt x="-295773" y="1949895"/>
                  <a:pt x="127563" y="1548408"/>
                  <a:pt x="90511" y="1222436"/>
                </a:cubicBezTo>
                <a:cubicBezTo>
                  <a:pt x="52112" y="942136"/>
                  <a:pt x="-71309" y="236283"/>
                  <a:pt x="200496" y="1846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9510" y="117714"/>
            <a:ext cx="2937957" cy="40325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РАССКАЖИ РОДИТЕЛЯМ: 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1" name="Picture 2" descr="G:\Диск д\ДИЗАЙН\ЛОГОТИП МОИ ДОКУМЕНТЫ\МФЦ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5" y="167635"/>
            <a:ext cx="262521" cy="3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1393" y="0"/>
            <a:ext cx="78654" cy="705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688" y="4299447"/>
            <a:ext cx="963600" cy="7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205" y="1056351"/>
            <a:ext cx="3443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Распоряжение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средствами материнского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(семейного)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капитала;</a:t>
            </a:r>
          </a:p>
          <a:p>
            <a:endParaRPr lang="ru-RU" sz="1200" dirty="0"/>
          </a:p>
          <a:p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Выдача сертификата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материнский (семейный) капитал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5" y="520964"/>
            <a:ext cx="451242" cy="48537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0" y="2188007"/>
            <a:ext cx="482009" cy="5184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57969" y="2794241"/>
            <a:ext cx="32923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200" dirty="0">
                <a:solidFill>
                  <a:srgbClr val="00B050"/>
                </a:solidFill>
              </a:rPr>
              <a:t>Извещение о </a:t>
            </a:r>
            <a:r>
              <a:rPr lang="ru-RU" sz="1200" dirty="0" smtClean="0">
                <a:solidFill>
                  <a:srgbClr val="00B050"/>
                </a:solidFill>
              </a:rPr>
              <a:t>состоянии лицевого </a:t>
            </a:r>
            <a:r>
              <a:rPr lang="ru-RU" sz="1200" dirty="0">
                <a:solidFill>
                  <a:srgbClr val="00B050"/>
                </a:solidFill>
              </a:rPr>
              <a:t>счета </a:t>
            </a:r>
            <a:endParaRPr lang="ru-RU" sz="1200" dirty="0" smtClean="0">
              <a:solidFill>
                <a:srgbClr val="00B050"/>
              </a:solidFill>
            </a:endParaRPr>
          </a:p>
          <a:p>
            <a:pPr fontAlgn="ctr"/>
            <a:r>
              <a:rPr lang="ru-RU" sz="1200" dirty="0" smtClean="0">
                <a:solidFill>
                  <a:srgbClr val="00B050"/>
                </a:solidFill>
              </a:rPr>
              <a:t>в ПФР;</a:t>
            </a:r>
          </a:p>
          <a:p>
            <a:endParaRPr lang="ru-RU" sz="1200" dirty="0" smtClean="0"/>
          </a:p>
          <a:p>
            <a:r>
              <a:rPr lang="ru-RU" sz="1200" dirty="0" smtClean="0">
                <a:solidFill>
                  <a:srgbClr val="00B050"/>
                </a:solidFill>
              </a:rPr>
              <a:t>Справка </a:t>
            </a:r>
            <a:r>
              <a:rPr lang="ru-RU" sz="1200" dirty="0">
                <a:solidFill>
                  <a:srgbClr val="00B050"/>
                </a:solidFill>
              </a:rPr>
              <a:t>о размере пенсии </a:t>
            </a:r>
            <a:endParaRPr lang="ru-RU" sz="1200" dirty="0" smtClean="0">
              <a:solidFill>
                <a:srgbClr val="00B050"/>
              </a:solidFill>
            </a:endParaRPr>
          </a:p>
          <a:p>
            <a:r>
              <a:rPr lang="ru-RU" sz="1200" dirty="0" smtClean="0">
                <a:solidFill>
                  <a:srgbClr val="00B050"/>
                </a:solidFill>
              </a:rPr>
              <a:t>и </a:t>
            </a:r>
            <a:r>
              <a:rPr lang="ru-RU" sz="1200" dirty="0">
                <a:solidFill>
                  <a:srgbClr val="00B050"/>
                </a:solidFill>
              </a:rPr>
              <a:t>иных выплат </a:t>
            </a:r>
            <a:r>
              <a:rPr lang="ru-RU" sz="1200" dirty="0" smtClean="0">
                <a:solidFill>
                  <a:srgbClr val="00B050"/>
                </a:solidFill>
              </a:rPr>
              <a:t>ПФР;</a:t>
            </a:r>
          </a:p>
          <a:p>
            <a:endParaRPr lang="ru-RU" sz="1200" dirty="0"/>
          </a:p>
          <a:p>
            <a:r>
              <a:rPr lang="ru-RU" sz="1200" dirty="0">
                <a:solidFill>
                  <a:srgbClr val="00B050"/>
                </a:solidFill>
              </a:rPr>
              <a:t>Установление </a:t>
            </a:r>
            <a:r>
              <a:rPr lang="ru-RU" sz="1200" dirty="0" smtClean="0">
                <a:solidFill>
                  <a:srgbClr val="00B050"/>
                </a:solidFill>
              </a:rPr>
              <a:t>пенсии;</a:t>
            </a:r>
          </a:p>
          <a:p>
            <a:endParaRPr lang="ru-RU" sz="1200" dirty="0"/>
          </a:p>
          <a:p>
            <a:r>
              <a:rPr lang="ru-RU" sz="1200" dirty="0">
                <a:solidFill>
                  <a:srgbClr val="00B050"/>
                </a:solidFill>
              </a:rPr>
              <a:t>Справка об отнесении к категории </a:t>
            </a:r>
          </a:p>
          <a:p>
            <a:r>
              <a:rPr lang="ru-RU" sz="1200" dirty="0">
                <a:solidFill>
                  <a:srgbClr val="00B050"/>
                </a:solidFill>
              </a:rPr>
              <a:t>граждан </a:t>
            </a:r>
            <a:r>
              <a:rPr lang="ru-RU" sz="1200" dirty="0" err="1">
                <a:solidFill>
                  <a:srgbClr val="00B050"/>
                </a:solidFill>
              </a:rPr>
              <a:t>предпенсионного</a:t>
            </a:r>
            <a:r>
              <a:rPr lang="ru-RU" sz="1200" dirty="0">
                <a:solidFill>
                  <a:srgbClr val="00B050"/>
                </a:solidFill>
              </a:rPr>
              <a:t> возраста</a:t>
            </a:r>
          </a:p>
          <a:p>
            <a:endParaRPr lang="ru-RU" sz="12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37" y="224285"/>
            <a:ext cx="445095" cy="478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8905" y="763649"/>
            <a:ext cx="20260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Выдача или замена </a:t>
            </a:r>
            <a:endParaRPr lang="ru-RU" sz="12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паспорта гражданина РФ;</a:t>
            </a:r>
          </a:p>
          <a:p>
            <a:endParaRPr lang="ru-RU" sz="1200" dirty="0"/>
          </a:p>
          <a:p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Заграничный паспорт</a:t>
            </a:r>
          </a:p>
          <a:p>
            <a:endParaRPr lang="ru-RU" sz="12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7" y="243658"/>
            <a:ext cx="464996" cy="5060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77" y="1546457"/>
            <a:ext cx="426393" cy="458641"/>
          </a:xfrm>
          <a:prstGeom prst="rect">
            <a:avLst/>
          </a:prstGeom>
        </p:spPr>
      </p:pic>
      <p:pic>
        <p:nvPicPr>
          <p:cNvPr id="1026" name="Picture 2" descr="C:\Users\Mitchenkova_NE\Pictures\happy-family-browsing-on-the-internet_23-214845625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48" y="2973532"/>
            <a:ext cx="3257552" cy="2169968"/>
          </a:xfrm>
          <a:prstGeom prst="round2Same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8942" y="822769"/>
            <a:ext cx="2446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729523"/>
                </a:solidFill>
              </a:rPr>
              <a:t>Подача налоговых </a:t>
            </a:r>
            <a:r>
              <a:rPr lang="ru-RU" sz="1200" dirty="0" smtClean="0">
                <a:solidFill>
                  <a:srgbClr val="729523"/>
                </a:solidFill>
              </a:rPr>
              <a:t>деклараций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34086" y="2005098"/>
            <a:ext cx="2922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200" dirty="0">
                <a:solidFill>
                  <a:srgbClr val="0070C0"/>
                </a:solidFill>
              </a:rPr>
              <a:t>Автомобильные и дорожные </a:t>
            </a:r>
            <a:r>
              <a:rPr lang="ru-RU" sz="1200" dirty="0" smtClean="0">
                <a:solidFill>
                  <a:srgbClr val="0070C0"/>
                </a:solidFill>
              </a:rPr>
              <a:t>штрафы;</a:t>
            </a:r>
          </a:p>
          <a:p>
            <a:pPr fontAlgn="ctr"/>
            <a:endParaRPr lang="ru-RU" sz="1200" dirty="0"/>
          </a:p>
          <a:p>
            <a:pPr fontAlgn="ctr"/>
            <a:r>
              <a:rPr lang="ru-RU" sz="1200" dirty="0">
                <a:solidFill>
                  <a:srgbClr val="0070C0"/>
                </a:solidFill>
              </a:rPr>
              <a:t>Регистрация транспортного </a:t>
            </a:r>
            <a:r>
              <a:rPr lang="ru-RU" sz="1200" dirty="0" smtClean="0">
                <a:solidFill>
                  <a:srgbClr val="0070C0"/>
                </a:solidFill>
              </a:rPr>
              <a:t>средства;</a:t>
            </a:r>
          </a:p>
          <a:p>
            <a:pPr fontAlgn="ctr"/>
            <a:endParaRPr lang="ru-RU" sz="1200" dirty="0" smtClean="0"/>
          </a:p>
          <a:p>
            <a:pPr fontAlgn="ctr"/>
            <a:r>
              <a:rPr lang="ru-RU" sz="1200" dirty="0">
                <a:solidFill>
                  <a:srgbClr val="0070C0"/>
                </a:solidFill>
              </a:rPr>
              <a:t>Получение права на управление </a:t>
            </a:r>
            <a:endParaRPr lang="ru-RU" sz="1200" dirty="0" smtClean="0">
              <a:solidFill>
                <a:srgbClr val="0070C0"/>
              </a:solidFill>
            </a:endParaRPr>
          </a:p>
          <a:p>
            <a:pPr fontAlgn="ctr"/>
            <a:r>
              <a:rPr lang="ru-RU" sz="1200" dirty="0" smtClean="0">
                <a:solidFill>
                  <a:srgbClr val="0070C0"/>
                </a:solidFill>
              </a:rPr>
              <a:t>транспортным </a:t>
            </a:r>
            <a:r>
              <a:rPr lang="ru-RU" sz="1200" dirty="0">
                <a:solidFill>
                  <a:srgbClr val="0070C0"/>
                </a:solidFill>
              </a:rPr>
              <a:t>средством</a:t>
            </a:r>
          </a:p>
        </p:txBody>
      </p:sp>
      <p:sp>
        <p:nvSpPr>
          <p:cNvPr id="20" name="Rectangle 99"/>
          <p:cNvSpPr/>
          <p:nvPr/>
        </p:nvSpPr>
        <p:spPr>
          <a:xfrm rot="2700000">
            <a:off x="165134" y="2887121"/>
            <a:ext cx="172820" cy="1728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99"/>
          <p:cNvSpPr/>
          <p:nvPr/>
        </p:nvSpPr>
        <p:spPr>
          <a:xfrm rot="2700000">
            <a:off x="165134" y="3356433"/>
            <a:ext cx="172820" cy="1728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99"/>
          <p:cNvSpPr/>
          <p:nvPr/>
        </p:nvSpPr>
        <p:spPr>
          <a:xfrm rot="2700000">
            <a:off x="165134" y="3963445"/>
            <a:ext cx="172820" cy="1728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99"/>
          <p:cNvSpPr/>
          <p:nvPr/>
        </p:nvSpPr>
        <p:spPr>
          <a:xfrm rot="2700000">
            <a:off x="165134" y="4336971"/>
            <a:ext cx="172820" cy="1728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99"/>
          <p:cNvSpPr/>
          <p:nvPr/>
        </p:nvSpPr>
        <p:spPr>
          <a:xfrm rot="2700000">
            <a:off x="3739849" y="2040890"/>
            <a:ext cx="172820" cy="1728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99"/>
          <p:cNvSpPr/>
          <p:nvPr/>
        </p:nvSpPr>
        <p:spPr>
          <a:xfrm rot="2700000">
            <a:off x="3739849" y="2447900"/>
            <a:ext cx="172820" cy="1728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99"/>
          <p:cNvSpPr/>
          <p:nvPr/>
        </p:nvSpPr>
        <p:spPr>
          <a:xfrm rot="2700000">
            <a:off x="3739849" y="2828107"/>
            <a:ext cx="172820" cy="1728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99"/>
          <p:cNvSpPr/>
          <p:nvPr/>
        </p:nvSpPr>
        <p:spPr>
          <a:xfrm rot="2700000">
            <a:off x="6440916" y="820896"/>
            <a:ext cx="172820" cy="1728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99"/>
          <p:cNvSpPr/>
          <p:nvPr/>
        </p:nvSpPr>
        <p:spPr>
          <a:xfrm rot="2700000">
            <a:off x="6440293" y="1375942"/>
            <a:ext cx="172820" cy="1728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99"/>
          <p:cNvSpPr/>
          <p:nvPr/>
        </p:nvSpPr>
        <p:spPr>
          <a:xfrm rot="2700000">
            <a:off x="211131" y="1111164"/>
            <a:ext cx="172820" cy="1728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99"/>
          <p:cNvSpPr/>
          <p:nvPr/>
        </p:nvSpPr>
        <p:spPr>
          <a:xfrm rot="2700000">
            <a:off x="204533" y="1609931"/>
            <a:ext cx="172820" cy="1728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99"/>
          <p:cNvSpPr/>
          <p:nvPr/>
        </p:nvSpPr>
        <p:spPr>
          <a:xfrm rot="2700000">
            <a:off x="3736699" y="891156"/>
            <a:ext cx="172820" cy="172820"/>
          </a:xfrm>
          <a:prstGeom prst="rect">
            <a:avLst/>
          </a:prstGeom>
          <a:solidFill>
            <a:srgbClr val="729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053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539510" y="117714"/>
            <a:ext cx="7085661" cy="40325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ИНСТРУКЦИИ ПО ПОЛУЧЕНИЮ ГОСУСЛУГ НА САЙТЕ МФЦ67.РФ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1" name="Picture 2" descr="G:\Диск д\ДИЗАЙН\ЛОГОТИП МОИ ДОКУМЕНТЫ\МФЦ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5" y="167635"/>
            <a:ext cx="262521" cy="3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1393" y="0"/>
            <a:ext cx="78654" cy="705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69" y="935123"/>
            <a:ext cx="3166914" cy="1670603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41" y="1092612"/>
            <a:ext cx="1683970" cy="221687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3284" y="2630161"/>
            <a:ext cx="3880716" cy="219068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625" y="2764295"/>
            <a:ext cx="150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836845"/>
                </a:solidFill>
                <a:latin typeface="Calibri" panose="020F0502020204030204" pitchFamily="34" charset="0"/>
              </a:rPr>
              <a:t>Сайт мфц67.рф</a:t>
            </a:r>
            <a:endParaRPr lang="ru-RU" sz="1600" dirty="0">
              <a:solidFill>
                <a:srgbClr val="836845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0700" y="3471378"/>
            <a:ext cx="1717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836845"/>
                </a:solidFill>
                <a:latin typeface="Calibri" panose="020F0502020204030204" pitchFamily="34" charset="0"/>
              </a:rPr>
              <a:t>Вкладка «Услуги»</a:t>
            </a:r>
            <a:endParaRPr lang="ru-RU" sz="1600" dirty="0">
              <a:solidFill>
                <a:srgbClr val="836845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1951" y="4116621"/>
            <a:ext cx="1626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836845"/>
                </a:solidFill>
                <a:latin typeface="Calibri" panose="020F0502020204030204" pitchFamily="34" charset="0"/>
              </a:rPr>
              <a:t>Инструкции</a:t>
            </a:r>
          </a:p>
          <a:p>
            <a:r>
              <a:rPr lang="ru-RU" sz="1600" dirty="0">
                <a:solidFill>
                  <a:srgbClr val="836845"/>
                </a:solidFill>
                <a:latin typeface="Calibri" panose="020F0502020204030204" pitchFamily="34" charset="0"/>
              </a:rPr>
              <a:t>п</a:t>
            </a:r>
            <a:r>
              <a:rPr lang="ru-RU" sz="1600" dirty="0" smtClean="0">
                <a:solidFill>
                  <a:srgbClr val="836845"/>
                </a:solidFill>
                <a:latin typeface="Calibri" panose="020F0502020204030204" pitchFamily="34" charset="0"/>
              </a:rPr>
              <a:t>о электронным</a:t>
            </a:r>
          </a:p>
          <a:p>
            <a:r>
              <a:rPr lang="ru-RU" sz="1600" dirty="0" smtClean="0">
                <a:solidFill>
                  <a:srgbClr val="836845"/>
                </a:solidFill>
                <a:latin typeface="Calibri" panose="020F0502020204030204" pitchFamily="34" charset="0"/>
              </a:rPr>
              <a:t>услугам</a:t>
            </a:r>
            <a:endParaRPr lang="ru-RU" sz="1600" dirty="0">
              <a:solidFill>
                <a:srgbClr val="836845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3096" y="728326"/>
            <a:ext cx="288035" cy="2880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19" name="Овал 18"/>
          <p:cNvSpPr/>
          <p:nvPr/>
        </p:nvSpPr>
        <p:spPr>
          <a:xfrm>
            <a:off x="3417572" y="872343"/>
            <a:ext cx="288035" cy="2880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5247428" y="2301413"/>
            <a:ext cx="288035" cy="2880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21" name="Овал 20"/>
          <p:cNvSpPr/>
          <p:nvPr/>
        </p:nvSpPr>
        <p:spPr>
          <a:xfrm>
            <a:off x="346104" y="2817721"/>
            <a:ext cx="288035" cy="2880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1</a:t>
            </a:r>
            <a:endParaRPr lang="ru-RU" sz="1800" dirty="0"/>
          </a:p>
        </p:txBody>
      </p:sp>
      <p:sp>
        <p:nvSpPr>
          <p:cNvPr id="22" name="Овал 21"/>
          <p:cNvSpPr/>
          <p:nvPr/>
        </p:nvSpPr>
        <p:spPr>
          <a:xfrm>
            <a:off x="1518829" y="3496637"/>
            <a:ext cx="288035" cy="2880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2</a:t>
            </a:r>
            <a:endParaRPr lang="ru-RU" sz="1800" dirty="0"/>
          </a:p>
        </p:txBody>
      </p:sp>
      <p:sp>
        <p:nvSpPr>
          <p:cNvPr id="23" name="Овал 22"/>
          <p:cNvSpPr/>
          <p:nvPr/>
        </p:nvSpPr>
        <p:spPr>
          <a:xfrm>
            <a:off x="3413916" y="4155429"/>
            <a:ext cx="288035" cy="2880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3</a:t>
            </a:r>
            <a:endParaRPr lang="ru-RU" sz="1800" dirty="0"/>
          </a:p>
        </p:txBody>
      </p:sp>
      <p:sp>
        <p:nvSpPr>
          <p:cNvPr id="25" name="Arc 16"/>
          <p:cNvSpPr/>
          <p:nvPr/>
        </p:nvSpPr>
        <p:spPr>
          <a:xfrm rot="20620917">
            <a:off x="2756290" y="3610847"/>
            <a:ext cx="1974742" cy="1710576"/>
          </a:xfrm>
          <a:prstGeom prst="arc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c 16"/>
          <p:cNvSpPr/>
          <p:nvPr/>
        </p:nvSpPr>
        <p:spPr>
          <a:xfrm rot="20620917">
            <a:off x="1325482" y="2888108"/>
            <a:ext cx="2003354" cy="1781354"/>
          </a:xfrm>
          <a:prstGeom prst="arc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4722" y="4362670"/>
            <a:ext cx="963600" cy="7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834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Диск д\ДИЗАЙН\ЛОГОТИП МОИ ДОКУМЕНТЫ\МФЦ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5" y="167635"/>
            <a:ext cx="396788" cy="53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1393" y="0"/>
            <a:ext cx="78654" cy="705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4722" y="4362670"/>
            <a:ext cx="963600" cy="7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0290" y="670057"/>
            <a:ext cx="2822743" cy="397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830680" y="318861"/>
            <a:ext cx="633677" cy="6946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08407" y="88028"/>
            <a:ext cx="175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ОРГАН ВЫДАВШИЙ 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ПАСПОРТ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3840295" y="1111609"/>
            <a:ext cx="230427" cy="3177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05854" y="943173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СЕРИЯ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3840295" y="1577244"/>
            <a:ext cx="230427" cy="3177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05854" y="1360390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НОМЕР</a:t>
            </a:r>
            <a:endParaRPr lang="ru-RU" sz="1200" b="1" dirty="0">
              <a:solidFill>
                <a:srgbClr val="FF0000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1253226" y="1517763"/>
            <a:ext cx="230427" cy="3177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-1393" y="1704738"/>
            <a:ext cx="132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FF0000"/>
                </a:solidFill>
              </a:rPr>
              <a:t>ДАТА ВЫДАЧИ</a:t>
            </a:r>
          </a:p>
          <a:p>
            <a:pPr algn="r"/>
            <a:r>
              <a:rPr lang="ru-RU" sz="1200" b="1" dirty="0" smtClean="0">
                <a:solidFill>
                  <a:srgbClr val="FF0000"/>
                </a:solidFill>
              </a:rPr>
              <a:t>ПАСПОРТА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53887" y="1131575"/>
            <a:ext cx="279146" cy="47828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3553887" y="1625421"/>
            <a:ext cx="279146" cy="54098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 rot="5400000">
            <a:off x="3000965" y="1245823"/>
            <a:ext cx="279146" cy="47828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3149254" y="817956"/>
            <a:ext cx="404633" cy="5274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63263" y="391592"/>
            <a:ext cx="157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КОД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ПОДРАЗДЕЛЕНИЯ</a:t>
            </a:r>
          </a:p>
        </p:txBody>
      </p:sp>
      <p:sp>
        <p:nvSpPr>
          <p:cNvPr id="42" name="Овал 41"/>
          <p:cNvSpPr/>
          <p:nvPr/>
        </p:nvSpPr>
        <p:spPr>
          <a:xfrm rot="5400000">
            <a:off x="1596239" y="1162569"/>
            <a:ext cx="279146" cy="60295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 rot="5400000">
            <a:off x="2708521" y="3250955"/>
            <a:ext cx="279146" cy="87937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2786182" y="3859032"/>
            <a:ext cx="230427" cy="3177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93824" y="4131837"/>
            <a:ext cx="119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МЕСТО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ПРОЖДЕНИЯ</a:t>
            </a:r>
          </a:p>
        </p:txBody>
      </p:sp>
      <p:sp>
        <p:nvSpPr>
          <p:cNvPr id="46" name="Овал 45"/>
          <p:cNvSpPr/>
          <p:nvPr/>
        </p:nvSpPr>
        <p:spPr>
          <a:xfrm>
            <a:off x="3553887" y="3072786"/>
            <a:ext cx="279146" cy="47828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3553887" y="3532456"/>
            <a:ext cx="279146" cy="54098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3840295" y="3006676"/>
            <a:ext cx="230427" cy="3177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005854" y="2838240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СЕРИЯ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3840295" y="3472311"/>
            <a:ext cx="230427" cy="3177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005854" y="3255457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НОМЕР</a:t>
            </a:r>
            <a:endParaRPr lang="ru-RU" sz="1200" b="1" dirty="0">
              <a:solidFill>
                <a:srgbClr val="FF0000"/>
              </a:solidFill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5345052" y="2793394"/>
            <a:ext cx="3247019" cy="1931154"/>
            <a:chOff x="5213760" y="2896225"/>
            <a:chExt cx="3247019" cy="193115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3760" y="2896225"/>
              <a:ext cx="3247019" cy="193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Овал 52"/>
            <p:cNvSpPr/>
            <p:nvPr/>
          </p:nvSpPr>
          <p:spPr>
            <a:xfrm rot="5400000">
              <a:off x="6782627" y="3062744"/>
              <a:ext cx="160384" cy="60295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 flipH="1" flipV="1">
              <a:off x="7164300" y="3439204"/>
              <a:ext cx="239366" cy="30648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403666" y="3549762"/>
              <a:ext cx="804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</a:rPr>
                <a:t>НОМЕР</a:t>
              </a:r>
            </a:p>
            <a:p>
              <a:r>
                <a:rPr lang="ru-RU" sz="1200" b="1" dirty="0" smtClean="0">
                  <a:solidFill>
                    <a:srgbClr val="FF0000"/>
                  </a:solidFill>
                </a:rPr>
                <a:t>СНИЛС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345935" y="157704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СНИЛС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5320891" y="705829"/>
            <a:ext cx="2649922" cy="1556538"/>
            <a:chOff x="5148568" y="465481"/>
            <a:chExt cx="3518540" cy="210456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48568" y="465481"/>
              <a:ext cx="3060046" cy="2104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Прямая соединительная линия 35"/>
            <p:cNvCxnSpPr/>
            <p:nvPr/>
          </p:nvCxnSpPr>
          <p:spPr>
            <a:xfrm>
              <a:off x="7250285" y="1188317"/>
              <a:ext cx="239366" cy="22874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453184" y="1320254"/>
              <a:ext cx="1213924" cy="62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rgbClr val="FF0000"/>
                  </a:solidFill>
                </a:rPr>
                <a:t>НОМЕР</a:t>
              </a:r>
            </a:p>
            <a:p>
              <a:r>
                <a:rPr lang="ru-RU" sz="1200" b="1" dirty="0" smtClean="0">
                  <a:solidFill>
                    <a:srgbClr val="FF0000"/>
                  </a:solidFill>
                </a:rPr>
                <a:t>СНИЛС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 rot="5400000">
              <a:off x="6519281" y="671468"/>
              <a:ext cx="289043" cy="107282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904969" y="179072"/>
            <a:ext cx="1182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ПАСПОРТ РФ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99398" y="486849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Старый бланк СНИЛС</a:t>
            </a:r>
            <a:endParaRPr lang="ru-RU" sz="1100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Овал 56"/>
          <p:cNvSpPr/>
          <p:nvPr/>
        </p:nvSpPr>
        <p:spPr>
          <a:xfrm rot="5400000">
            <a:off x="2855315" y="1595798"/>
            <a:ext cx="279146" cy="87937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382343" y="2103488"/>
            <a:ext cx="623511" cy="3177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955508" y="2282745"/>
            <a:ext cx="964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ПОДПИСЬ</a:t>
            </a:r>
            <a:endParaRPr lang="ru-RU" sz="1200" b="1" dirty="0" smtClean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33758" y="2523333"/>
            <a:ext cx="1414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Новый </a:t>
            </a:r>
            <a:r>
              <a:rPr lang="ru-RU" sz="11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бланк СНИЛС</a:t>
            </a:r>
            <a:endParaRPr lang="ru-RU" sz="1100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024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Диск д\ДИЗАЙН\ЛОГОТИП МОИ ДОКУМЕНТЫ\МФЦ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5" y="167635"/>
            <a:ext cx="396788" cy="53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1393" y="0"/>
            <a:ext cx="78654" cy="705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4722" y="4362670"/>
            <a:ext cx="963600" cy="7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769937" y="188821"/>
            <a:ext cx="5703093" cy="40325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СУЩЕСТВУЕТ ТРИ ВИДА УЧЕТНЫХ ЗАПИСЕЙ ЕСИА: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312" y="843539"/>
            <a:ext cx="3303020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Упрощенная 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учетная запись </a:t>
            </a:r>
            <a:endParaRPr lang="ru-RU" dirty="0" smtClean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ФИО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6772" y="2168500"/>
            <a:ext cx="491089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Стандартная </a:t>
            </a:r>
            <a:r>
              <a:rPr lang="ru-RU" dirty="0">
                <a:latin typeface="Calibri" panose="020F0502020204030204" pitchFamily="34" charset="0"/>
              </a:rPr>
              <a:t>(проверенная) учетная </a:t>
            </a:r>
            <a:r>
              <a:rPr lang="ru-RU" dirty="0" smtClean="0">
                <a:latin typeface="Calibri" panose="020F0502020204030204" pitchFamily="34" charset="0"/>
              </a:rPr>
              <a:t>запись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Паспортные данные + СНИЛС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7705" y="3649140"/>
            <a:ext cx="468621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Подтвержденная 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учетная 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запись</a:t>
            </a:r>
          </a:p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Все данные подтверждены и проверены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5064529" y="1090276"/>
            <a:ext cx="4201843" cy="2838801"/>
            <a:chOff x="6659046" y="3876867"/>
            <a:chExt cx="3826097" cy="24959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59" name="Picture 2" descr="G:\Диск д\ДИЗАЙН\МФЦ 2.0\Внедрение технологий МФЦ 2.0\иконки\ordinateur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046" y="3876867"/>
              <a:ext cx="3826097" cy="249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7515" y="4232504"/>
              <a:ext cx="2366842" cy="1192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Прямая соединительная линия 6"/>
          <p:cNvCxnSpPr/>
          <p:nvPr/>
        </p:nvCxnSpPr>
        <p:spPr>
          <a:xfrm flipH="1" flipV="1">
            <a:off x="3621483" y="1076412"/>
            <a:ext cx="2621121" cy="85253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5203924" y="2238920"/>
            <a:ext cx="1030665" cy="31758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4399179" y="2415285"/>
            <a:ext cx="1899219" cy="158779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229670" y="932395"/>
            <a:ext cx="288035" cy="2880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1</a:t>
            </a:r>
            <a:endParaRPr lang="ru-RU" sz="1800" dirty="0"/>
          </a:p>
        </p:txBody>
      </p:sp>
      <p:sp>
        <p:nvSpPr>
          <p:cNvPr id="69" name="Овал 68"/>
          <p:cNvSpPr/>
          <p:nvPr/>
        </p:nvSpPr>
        <p:spPr>
          <a:xfrm>
            <a:off x="229670" y="2214636"/>
            <a:ext cx="288035" cy="2880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2</a:t>
            </a:r>
            <a:endParaRPr lang="ru-RU" sz="1800" dirty="0"/>
          </a:p>
        </p:txBody>
      </p:sp>
      <p:sp>
        <p:nvSpPr>
          <p:cNvPr id="70" name="Овал 69"/>
          <p:cNvSpPr/>
          <p:nvPr/>
        </p:nvSpPr>
        <p:spPr>
          <a:xfrm>
            <a:off x="223277" y="3711502"/>
            <a:ext cx="288035" cy="28803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3</a:t>
            </a:r>
            <a:endParaRPr lang="ru-RU" sz="1800" dirty="0"/>
          </a:p>
        </p:txBody>
      </p:sp>
      <p:pic>
        <p:nvPicPr>
          <p:cNvPr id="71" name="Picture 5" descr="G:\Диск д\ДИЗАЙН\ПРЕЗЕНТАЦИИ\2021\Презентация по ЕСИА\фон\снилс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6994">
            <a:off x="1059186" y="2912170"/>
            <a:ext cx="435158" cy="29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G:\Диск д\ДИЗАЙН\ПРЕЗЕНТАЦИИ\2021\Презентация по ЕСИА\фон\pasport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" t="17480" r="1791" b="15886"/>
          <a:stretch/>
        </p:blipFill>
        <p:spPr bwMode="auto">
          <a:xfrm>
            <a:off x="594697" y="2851152"/>
            <a:ext cx="421760" cy="48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G:\Диск д\ДИЗАЙН\ПРЕЗЕНТАЦИИ\2021\Презентация по ЕСИА\фон\снилс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6994">
            <a:off x="1000705" y="4441904"/>
            <a:ext cx="435158" cy="29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G:\Диск д\ДИЗАЙН\ПРЕЗЕНТАЦИИ\2021\Презентация по ЕСИА\фон\pasport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" t="17480" r="1791" b="15886"/>
          <a:stretch/>
        </p:blipFill>
        <p:spPr bwMode="auto">
          <a:xfrm>
            <a:off x="536216" y="4380886"/>
            <a:ext cx="421760" cy="48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Диск д\ДИЗАЙН\ПРЕЗЕНТАЦИИ\ПРЕЗЕНТАЦИЯ ДЛЯ РУДОМЕТКИНА АН\иконки\magnifying-glas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31" y="4430847"/>
            <a:ext cx="587399" cy="58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Диск д\ДИЗАЙН\00КОЛЛЕГИЯ\03 КОЛЛЕГИЯ 2020\КОЛЛЕГИЯ С ОСТРОВСКИМ\ПРЕЗЕНТАЦИЯ НИКОЛАЕВ\иконки\0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33" y="4312707"/>
            <a:ext cx="436654" cy="43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Диск д\ДИЗАЙН\00КОЛЛЕГИЯ\03 КОЛЛЕГИЯ 2020\КОЛЛЕГИЯ С ОСТРОВСКИМ\ПРЕЗЕНТАЦИЯ НИКОЛАЕВ\иконки\0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31" y="1220430"/>
            <a:ext cx="501229" cy="3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G:\Диск д\ДИЗАЙН\00КОЛЛЕГИЯ\03 КОЛЛЕГИЯ 2020\КОЛЛЕГИЯ С ОСТРОВСКИМ\ПРЕЗЕНТАЦИЯ НИКОЛАЕВ\иконки\0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16" y="2827292"/>
            <a:ext cx="436654" cy="43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9632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Диск д\ДИЗАЙН\ЛОГОТИП МОИ ДОКУМЕНТЫ\МФЦ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5" y="167635"/>
            <a:ext cx="396788" cy="53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1393" y="0"/>
            <a:ext cx="78654" cy="705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92449" y="1271230"/>
            <a:ext cx="4922507" cy="38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641543">
            <a:off x="4371461" y="3424242"/>
            <a:ext cx="4403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ПОЛУЧАЙ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УСЛУГИ САМОСТОЯТЕЛЬНО</a:t>
            </a:r>
          </a:p>
          <a:p>
            <a:endParaRPr lang="ru-RU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 rot="20473083">
            <a:off x="4493331" y="1202002"/>
            <a:ext cx="4305706" cy="39171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РЕГИСТРИРУЙСЯ В ЕСИА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44" y="1014398"/>
            <a:ext cx="477548" cy="5136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90" y="902165"/>
            <a:ext cx="584871" cy="6291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37" y="143367"/>
            <a:ext cx="322624" cy="3470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603" y="316879"/>
            <a:ext cx="480020" cy="5163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984" y="236645"/>
            <a:ext cx="299775" cy="3224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95" y="1199039"/>
            <a:ext cx="453871" cy="4881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11" y="750058"/>
            <a:ext cx="366885" cy="3946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82" y="1259567"/>
            <a:ext cx="341326" cy="3671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44" y="549731"/>
            <a:ext cx="369685" cy="397644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3068" y="2035184"/>
            <a:ext cx="956859" cy="94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526966" y="2319561"/>
            <a:ext cx="2224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www.gosuslugi.ru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4722" y="4362670"/>
            <a:ext cx="963600" cy="7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282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альтернативный процесс 4"/>
          <p:cNvSpPr/>
          <p:nvPr/>
        </p:nvSpPr>
        <p:spPr>
          <a:xfrm rot="19801496" flipH="1" flipV="1">
            <a:off x="7069007" y="191661"/>
            <a:ext cx="2350431" cy="1861946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872" h="2211680">
                <a:moveTo>
                  <a:pt x="754036" y="194368"/>
                </a:moveTo>
                <a:cubicBezTo>
                  <a:pt x="952484" y="-165570"/>
                  <a:pt x="1142888" y="68707"/>
                  <a:pt x="1304804" y="152940"/>
                </a:cubicBezTo>
                <a:lnTo>
                  <a:pt x="2072948" y="587572"/>
                </a:lnTo>
                <a:cubicBezTo>
                  <a:pt x="2523819" y="822473"/>
                  <a:pt x="2783862" y="977492"/>
                  <a:pt x="2783862" y="1132013"/>
                </a:cubicBezTo>
                <a:cubicBezTo>
                  <a:pt x="2784362" y="1166811"/>
                  <a:pt x="2766162" y="1150840"/>
                  <a:pt x="2766662" y="1185638"/>
                </a:cubicBezTo>
                <a:cubicBezTo>
                  <a:pt x="1567942" y="2673034"/>
                  <a:pt x="575861" y="2189261"/>
                  <a:pt x="136990" y="1898230"/>
                </a:cubicBezTo>
                <a:cubicBezTo>
                  <a:pt x="40673" y="1839970"/>
                  <a:pt x="-1976" y="1730215"/>
                  <a:pt x="757" y="1666043"/>
                </a:cubicBezTo>
                <a:cubicBezTo>
                  <a:pt x="3490" y="1601871"/>
                  <a:pt x="-24149" y="1580629"/>
                  <a:pt x="104391" y="1330658"/>
                </a:cubicBezTo>
                <a:lnTo>
                  <a:pt x="754036" y="19436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8" descr="G:\Диск д\ДИЗАЙН\ПРЕЗЕНТАЦИИ\2021\Презентация по ЕСИА\фон\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9" t="22941" b="22691"/>
          <a:stretch/>
        </p:blipFill>
        <p:spPr bwMode="auto">
          <a:xfrm>
            <a:off x="-13419" y="712780"/>
            <a:ext cx="4640294" cy="34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117" y="2206564"/>
            <a:ext cx="3164306" cy="301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45790" y="103424"/>
            <a:ext cx="5236249" cy="42027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В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14 ЛЕТ ВЫ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МОЖЕТЕ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ОБРАТИТЬСЯ В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МФЦ</a:t>
            </a:r>
          </a:p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ЗА ПОЛУЧЕНИЕМ ПАСПОРТА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9" name="Picture 4" descr="G:\Диск д\ДИЗАЙН\ПРЕЗЕНТАЦИИ\2021\Презентация по ЕСИА\фон\paspor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" t="17480" r="1791" b="15886"/>
          <a:stretch/>
        </p:blipFill>
        <p:spPr bwMode="auto">
          <a:xfrm>
            <a:off x="2587499" y="2208849"/>
            <a:ext cx="764350" cy="87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tchenkova_NE\Downloads\91_1000_0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875">
            <a:off x="4993355" y="757232"/>
            <a:ext cx="803012" cy="112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G:\Диск д\ДИЗАЙН\ЛОГОТИП МОИ ДОКУМЕНТЫ\МФЦ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2" y="122126"/>
            <a:ext cx="262521" cy="3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1393" y="0"/>
            <a:ext cx="78654" cy="705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альтернативный процесс 4"/>
          <p:cNvSpPr/>
          <p:nvPr/>
        </p:nvSpPr>
        <p:spPr>
          <a:xfrm rot="3512161">
            <a:off x="5300464" y="198904"/>
            <a:ext cx="4036851" cy="4510777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  <a:gd name="connsiteX0" fmla="*/ 1036747 w 3066583"/>
              <a:gd name="connsiteY0" fmla="*/ 194368 h 2211680"/>
              <a:gd name="connsiteX1" fmla="*/ 1587515 w 3066583"/>
              <a:gd name="connsiteY1" fmla="*/ 152940 h 2211680"/>
              <a:gd name="connsiteX2" fmla="*/ 2355659 w 3066583"/>
              <a:gd name="connsiteY2" fmla="*/ 587572 h 2211680"/>
              <a:gd name="connsiteX3" fmla="*/ 3066573 w 3066583"/>
              <a:gd name="connsiteY3" fmla="*/ 1132013 h 2211680"/>
              <a:gd name="connsiteX4" fmla="*/ 3049373 w 3066583"/>
              <a:gd name="connsiteY4" fmla="*/ 1185638 h 2211680"/>
              <a:gd name="connsiteX5" fmla="*/ 419701 w 3066583"/>
              <a:gd name="connsiteY5" fmla="*/ 1898230 h 2211680"/>
              <a:gd name="connsiteX6" fmla="*/ 283468 w 3066583"/>
              <a:gd name="connsiteY6" fmla="*/ 1666043 h 2211680"/>
              <a:gd name="connsiteX7" fmla="*/ 26072 w 3066583"/>
              <a:gd name="connsiteY7" fmla="*/ 1238384 h 2211680"/>
              <a:gd name="connsiteX8" fmla="*/ 1036747 w 3066583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74696 w 3104532"/>
              <a:gd name="connsiteY0" fmla="*/ 194368 h 2211680"/>
              <a:gd name="connsiteX1" fmla="*/ 1625464 w 3104532"/>
              <a:gd name="connsiteY1" fmla="*/ 152940 h 2211680"/>
              <a:gd name="connsiteX2" fmla="*/ 2393608 w 3104532"/>
              <a:gd name="connsiteY2" fmla="*/ 587572 h 2211680"/>
              <a:gd name="connsiteX3" fmla="*/ 3104522 w 3104532"/>
              <a:gd name="connsiteY3" fmla="*/ 1132013 h 2211680"/>
              <a:gd name="connsiteX4" fmla="*/ 3087322 w 3104532"/>
              <a:gd name="connsiteY4" fmla="*/ 1185638 h 2211680"/>
              <a:gd name="connsiteX5" fmla="*/ 457650 w 3104532"/>
              <a:gd name="connsiteY5" fmla="*/ 1898230 h 2211680"/>
              <a:gd name="connsiteX6" fmla="*/ 122116 w 3104532"/>
              <a:gd name="connsiteY6" fmla="*/ 1730957 h 2211680"/>
              <a:gd name="connsiteX7" fmla="*/ 64021 w 3104532"/>
              <a:gd name="connsiteY7" fmla="*/ 1238384 h 2211680"/>
              <a:gd name="connsiteX8" fmla="*/ 1074696 w 3104532"/>
              <a:gd name="connsiteY8" fmla="*/ 194368 h 2211680"/>
              <a:gd name="connsiteX0" fmla="*/ 1074696 w 3104532"/>
              <a:gd name="connsiteY0" fmla="*/ 194368 h 2230109"/>
              <a:gd name="connsiteX1" fmla="*/ 1625464 w 3104532"/>
              <a:gd name="connsiteY1" fmla="*/ 152940 h 2230109"/>
              <a:gd name="connsiteX2" fmla="*/ 2393608 w 3104532"/>
              <a:gd name="connsiteY2" fmla="*/ 587572 h 2230109"/>
              <a:gd name="connsiteX3" fmla="*/ 3104522 w 3104532"/>
              <a:gd name="connsiteY3" fmla="*/ 1132013 h 2230109"/>
              <a:gd name="connsiteX4" fmla="*/ 3087322 w 3104532"/>
              <a:gd name="connsiteY4" fmla="*/ 1185638 h 2230109"/>
              <a:gd name="connsiteX5" fmla="*/ 431606 w 3104532"/>
              <a:gd name="connsiteY5" fmla="*/ 1931268 h 2230109"/>
              <a:gd name="connsiteX6" fmla="*/ 122116 w 3104532"/>
              <a:gd name="connsiteY6" fmla="*/ 1730957 h 2230109"/>
              <a:gd name="connsiteX7" fmla="*/ 64021 w 3104532"/>
              <a:gd name="connsiteY7" fmla="*/ 1238384 h 2230109"/>
              <a:gd name="connsiteX8" fmla="*/ 1074696 w 3104532"/>
              <a:gd name="connsiteY8" fmla="*/ 194368 h 2230109"/>
              <a:gd name="connsiteX0" fmla="*/ 1074696 w 3104532"/>
              <a:gd name="connsiteY0" fmla="*/ 194368 h 2199682"/>
              <a:gd name="connsiteX1" fmla="*/ 1625464 w 3104532"/>
              <a:gd name="connsiteY1" fmla="*/ 152940 h 2199682"/>
              <a:gd name="connsiteX2" fmla="*/ 2393608 w 3104532"/>
              <a:gd name="connsiteY2" fmla="*/ 587572 h 2199682"/>
              <a:gd name="connsiteX3" fmla="*/ 3104522 w 3104532"/>
              <a:gd name="connsiteY3" fmla="*/ 1132013 h 2199682"/>
              <a:gd name="connsiteX4" fmla="*/ 3087322 w 3104532"/>
              <a:gd name="connsiteY4" fmla="*/ 1185638 h 2199682"/>
              <a:gd name="connsiteX5" fmla="*/ 431606 w 3104532"/>
              <a:gd name="connsiteY5" fmla="*/ 1931268 h 2199682"/>
              <a:gd name="connsiteX6" fmla="*/ 122116 w 3104532"/>
              <a:gd name="connsiteY6" fmla="*/ 1730957 h 2199682"/>
              <a:gd name="connsiteX7" fmla="*/ 64021 w 3104532"/>
              <a:gd name="connsiteY7" fmla="*/ 1238384 h 2199682"/>
              <a:gd name="connsiteX8" fmla="*/ 1074696 w 3104532"/>
              <a:gd name="connsiteY8" fmla="*/ 194368 h 2199682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104522 w 3348237"/>
              <a:gd name="connsiteY3" fmla="*/ 1132013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229150 w 3348237"/>
              <a:gd name="connsiteY3" fmla="*/ 1079616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413447"/>
              <a:gd name="connsiteY0" fmla="*/ 194368 h 2260540"/>
              <a:gd name="connsiteX1" fmla="*/ 1625464 w 3413447"/>
              <a:gd name="connsiteY1" fmla="*/ 152940 h 2260540"/>
              <a:gd name="connsiteX2" fmla="*/ 2393608 w 3413447"/>
              <a:gd name="connsiteY2" fmla="*/ 587572 h 2260540"/>
              <a:gd name="connsiteX3" fmla="*/ 3348237 w 3413447"/>
              <a:gd name="connsiteY3" fmla="*/ 1312675 h 2260540"/>
              <a:gd name="connsiteX4" fmla="*/ 431606 w 3413447"/>
              <a:gd name="connsiteY4" fmla="*/ 1931268 h 2260540"/>
              <a:gd name="connsiteX5" fmla="*/ 122116 w 3413447"/>
              <a:gd name="connsiteY5" fmla="*/ 1730957 h 2260540"/>
              <a:gd name="connsiteX6" fmla="*/ 64021 w 3413447"/>
              <a:gd name="connsiteY6" fmla="*/ 1238384 h 2260540"/>
              <a:gd name="connsiteX7" fmla="*/ 1074696 w 3413447"/>
              <a:gd name="connsiteY7" fmla="*/ 194368 h 2260540"/>
              <a:gd name="connsiteX0" fmla="*/ 756271 w 3413447"/>
              <a:gd name="connsiteY0" fmla="*/ 367825 h 2141638"/>
              <a:gd name="connsiteX1" fmla="*/ 1625464 w 3413447"/>
              <a:gd name="connsiteY1" fmla="*/ 34038 h 2141638"/>
              <a:gd name="connsiteX2" fmla="*/ 2393608 w 3413447"/>
              <a:gd name="connsiteY2" fmla="*/ 468670 h 2141638"/>
              <a:gd name="connsiteX3" fmla="*/ 3348237 w 3413447"/>
              <a:gd name="connsiteY3" fmla="*/ 1193773 h 2141638"/>
              <a:gd name="connsiteX4" fmla="*/ 431606 w 3413447"/>
              <a:gd name="connsiteY4" fmla="*/ 1812366 h 2141638"/>
              <a:gd name="connsiteX5" fmla="*/ 122116 w 3413447"/>
              <a:gd name="connsiteY5" fmla="*/ 1612055 h 2141638"/>
              <a:gd name="connsiteX6" fmla="*/ 64021 w 3413447"/>
              <a:gd name="connsiteY6" fmla="*/ 1119482 h 2141638"/>
              <a:gd name="connsiteX7" fmla="*/ 756271 w 3413447"/>
              <a:gd name="connsiteY7" fmla="*/ 367825 h 2141638"/>
              <a:gd name="connsiteX0" fmla="*/ 756271 w 3413447"/>
              <a:gd name="connsiteY0" fmla="*/ 367825 h 2347513"/>
              <a:gd name="connsiteX1" fmla="*/ 1625464 w 3413447"/>
              <a:gd name="connsiteY1" fmla="*/ 34038 h 2347513"/>
              <a:gd name="connsiteX2" fmla="*/ 2393608 w 3413447"/>
              <a:gd name="connsiteY2" fmla="*/ 468670 h 2347513"/>
              <a:gd name="connsiteX3" fmla="*/ 3348237 w 3413447"/>
              <a:gd name="connsiteY3" fmla="*/ 1193773 h 2347513"/>
              <a:gd name="connsiteX4" fmla="*/ 2345955 w 3413447"/>
              <a:gd name="connsiteY4" fmla="*/ 2334797 h 2347513"/>
              <a:gd name="connsiteX5" fmla="*/ 431606 w 3413447"/>
              <a:gd name="connsiteY5" fmla="*/ 1812366 h 2347513"/>
              <a:gd name="connsiteX6" fmla="*/ 122116 w 3413447"/>
              <a:gd name="connsiteY6" fmla="*/ 1612055 h 2347513"/>
              <a:gd name="connsiteX7" fmla="*/ 64021 w 3413447"/>
              <a:gd name="connsiteY7" fmla="*/ 1119482 h 2347513"/>
              <a:gd name="connsiteX8" fmla="*/ 756271 w 3413447"/>
              <a:gd name="connsiteY8" fmla="*/ 367825 h 2347513"/>
              <a:gd name="connsiteX0" fmla="*/ 756271 w 3438406"/>
              <a:gd name="connsiteY0" fmla="*/ 367825 h 2347513"/>
              <a:gd name="connsiteX1" fmla="*/ 1625464 w 3438406"/>
              <a:gd name="connsiteY1" fmla="*/ 34038 h 2347513"/>
              <a:gd name="connsiteX2" fmla="*/ 2393608 w 3438406"/>
              <a:gd name="connsiteY2" fmla="*/ 468670 h 2347513"/>
              <a:gd name="connsiteX3" fmla="*/ 3374541 w 3438406"/>
              <a:gd name="connsiteY3" fmla="*/ 1113431 h 2347513"/>
              <a:gd name="connsiteX4" fmla="*/ 2345955 w 3438406"/>
              <a:gd name="connsiteY4" fmla="*/ 2334797 h 2347513"/>
              <a:gd name="connsiteX5" fmla="*/ 431606 w 3438406"/>
              <a:gd name="connsiteY5" fmla="*/ 1812366 h 2347513"/>
              <a:gd name="connsiteX6" fmla="*/ 122116 w 3438406"/>
              <a:gd name="connsiteY6" fmla="*/ 1612055 h 2347513"/>
              <a:gd name="connsiteX7" fmla="*/ 64021 w 3438406"/>
              <a:gd name="connsiteY7" fmla="*/ 1119482 h 2347513"/>
              <a:gd name="connsiteX8" fmla="*/ 756271 w 3438406"/>
              <a:gd name="connsiteY8" fmla="*/ 367825 h 2347513"/>
              <a:gd name="connsiteX0" fmla="*/ 756271 w 3374541"/>
              <a:gd name="connsiteY0" fmla="*/ 367825 h 2347513"/>
              <a:gd name="connsiteX1" fmla="*/ 1625464 w 3374541"/>
              <a:gd name="connsiteY1" fmla="*/ 34038 h 2347513"/>
              <a:gd name="connsiteX2" fmla="*/ 2393608 w 3374541"/>
              <a:gd name="connsiteY2" fmla="*/ 468670 h 2347513"/>
              <a:gd name="connsiteX3" fmla="*/ 3374541 w 3374541"/>
              <a:gd name="connsiteY3" fmla="*/ 1113431 h 2347513"/>
              <a:gd name="connsiteX4" fmla="*/ 2345955 w 3374541"/>
              <a:gd name="connsiteY4" fmla="*/ 2334797 h 2347513"/>
              <a:gd name="connsiteX5" fmla="*/ 431606 w 3374541"/>
              <a:gd name="connsiteY5" fmla="*/ 1812366 h 2347513"/>
              <a:gd name="connsiteX6" fmla="*/ 122116 w 3374541"/>
              <a:gd name="connsiteY6" fmla="*/ 1612055 h 2347513"/>
              <a:gd name="connsiteX7" fmla="*/ 64021 w 3374541"/>
              <a:gd name="connsiteY7" fmla="*/ 1119482 h 2347513"/>
              <a:gd name="connsiteX8" fmla="*/ 756271 w 3374541"/>
              <a:gd name="connsiteY8" fmla="*/ 367825 h 2347513"/>
              <a:gd name="connsiteX0" fmla="*/ 756271 w 3374541"/>
              <a:gd name="connsiteY0" fmla="*/ 367825 h 2351984"/>
              <a:gd name="connsiteX1" fmla="*/ 1625464 w 3374541"/>
              <a:gd name="connsiteY1" fmla="*/ 34038 h 2351984"/>
              <a:gd name="connsiteX2" fmla="*/ 2393608 w 3374541"/>
              <a:gd name="connsiteY2" fmla="*/ 468670 h 2351984"/>
              <a:gd name="connsiteX3" fmla="*/ 3374541 w 3374541"/>
              <a:gd name="connsiteY3" fmla="*/ 1113431 h 2351984"/>
              <a:gd name="connsiteX4" fmla="*/ 2345955 w 3374541"/>
              <a:gd name="connsiteY4" fmla="*/ 2334797 h 2351984"/>
              <a:gd name="connsiteX5" fmla="*/ 431606 w 3374541"/>
              <a:gd name="connsiteY5" fmla="*/ 1812366 h 2351984"/>
              <a:gd name="connsiteX6" fmla="*/ 122116 w 3374541"/>
              <a:gd name="connsiteY6" fmla="*/ 1612055 h 2351984"/>
              <a:gd name="connsiteX7" fmla="*/ 64021 w 3374541"/>
              <a:gd name="connsiteY7" fmla="*/ 1119482 h 2351984"/>
              <a:gd name="connsiteX8" fmla="*/ 756271 w 3374541"/>
              <a:gd name="connsiteY8" fmla="*/ 367825 h 2351984"/>
              <a:gd name="connsiteX0" fmla="*/ 711507 w 3329777"/>
              <a:gd name="connsiteY0" fmla="*/ 367825 h 2351984"/>
              <a:gd name="connsiteX1" fmla="*/ 1580700 w 3329777"/>
              <a:gd name="connsiteY1" fmla="*/ 34038 h 2351984"/>
              <a:gd name="connsiteX2" fmla="*/ 2348844 w 3329777"/>
              <a:gd name="connsiteY2" fmla="*/ 468670 h 2351984"/>
              <a:gd name="connsiteX3" fmla="*/ 3329777 w 3329777"/>
              <a:gd name="connsiteY3" fmla="*/ 1113431 h 2351984"/>
              <a:gd name="connsiteX4" fmla="*/ 2301191 w 3329777"/>
              <a:gd name="connsiteY4" fmla="*/ 2334797 h 2351984"/>
              <a:gd name="connsiteX5" fmla="*/ 386842 w 3329777"/>
              <a:gd name="connsiteY5" fmla="*/ 1812366 h 2351984"/>
              <a:gd name="connsiteX6" fmla="*/ 19257 w 3329777"/>
              <a:gd name="connsiteY6" fmla="*/ 1119482 h 2351984"/>
              <a:gd name="connsiteX7" fmla="*/ 711507 w 3329777"/>
              <a:gd name="connsiteY7" fmla="*/ 367825 h 2351984"/>
              <a:gd name="connsiteX0" fmla="*/ 770664 w 3388934"/>
              <a:gd name="connsiteY0" fmla="*/ 367825 h 2351984"/>
              <a:gd name="connsiteX1" fmla="*/ 1639857 w 3388934"/>
              <a:gd name="connsiteY1" fmla="*/ 34038 h 2351984"/>
              <a:gd name="connsiteX2" fmla="*/ 2408001 w 3388934"/>
              <a:gd name="connsiteY2" fmla="*/ 468670 h 2351984"/>
              <a:gd name="connsiteX3" fmla="*/ 3388934 w 3388934"/>
              <a:gd name="connsiteY3" fmla="*/ 1113431 h 2351984"/>
              <a:gd name="connsiteX4" fmla="*/ 2360348 w 3388934"/>
              <a:gd name="connsiteY4" fmla="*/ 2334797 h 2351984"/>
              <a:gd name="connsiteX5" fmla="*/ 445999 w 3388934"/>
              <a:gd name="connsiteY5" fmla="*/ 1812366 h 2351984"/>
              <a:gd name="connsiteX6" fmla="*/ 78414 w 3388934"/>
              <a:gd name="connsiteY6" fmla="*/ 1119482 h 2351984"/>
              <a:gd name="connsiteX7" fmla="*/ 770664 w 3388934"/>
              <a:gd name="connsiteY7" fmla="*/ 367825 h 2351984"/>
              <a:gd name="connsiteX0" fmla="*/ 858164 w 3476434"/>
              <a:gd name="connsiteY0" fmla="*/ 367825 h 2351984"/>
              <a:gd name="connsiteX1" fmla="*/ 1727357 w 3476434"/>
              <a:gd name="connsiteY1" fmla="*/ 34038 h 2351984"/>
              <a:gd name="connsiteX2" fmla="*/ 2495501 w 3476434"/>
              <a:gd name="connsiteY2" fmla="*/ 468670 h 2351984"/>
              <a:gd name="connsiteX3" fmla="*/ 3476434 w 3476434"/>
              <a:gd name="connsiteY3" fmla="*/ 1113431 h 2351984"/>
              <a:gd name="connsiteX4" fmla="*/ 2447848 w 3476434"/>
              <a:gd name="connsiteY4" fmla="*/ 2334797 h 2351984"/>
              <a:gd name="connsiteX5" fmla="*/ 533499 w 3476434"/>
              <a:gd name="connsiteY5" fmla="*/ 1812366 h 2351984"/>
              <a:gd name="connsiteX6" fmla="*/ 165914 w 3476434"/>
              <a:gd name="connsiteY6" fmla="*/ 1119482 h 2351984"/>
              <a:gd name="connsiteX7" fmla="*/ 858164 w 3476434"/>
              <a:gd name="connsiteY7" fmla="*/ 367825 h 2351984"/>
              <a:gd name="connsiteX0" fmla="*/ 805987 w 3476434"/>
              <a:gd name="connsiteY0" fmla="*/ 358176 h 2354003"/>
              <a:gd name="connsiteX1" fmla="*/ 1727357 w 3476434"/>
              <a:gd name="connsiteY1" fmla="*/ 36057 h 2354003"/>
              <a:gd name="connsiteX2" fmla="*/ 2495501 w 3476434"/>
              <a:gd name="connsiteY2" fmla="*/ 470689 h 2354003"/>
              <a:gd name="connsiteX3" fmla="*/ 3476434 w 3476434"/>
              <a:gd name="connsiteY3" fmla="*/ 1115450 h 2354003"/>
              <a:gd name="connsiteX4" fmla="*/ 2447848 w 3476434"/>
              <a:gd name="connsiteY4" fmla="*/ 2336816 h 2354003"/>
              <a:gd name="connsiteX5" fmla="*/ 533499 w 3476434"/>
              <a:gd name="connsiteY5" fmla="*/ 1814385 h 2354003"/>
              <a:gd name="connsiteX6" fmla="*/ 165914 w 3476434"/>
              <a:gd name="connsiteY6" fmla="*/ 1121501 h 2354003"/>
              <a:gd name="connsiteX7" fmla="*/ 805987 w 3476434"/>
              <a:gd name="connsiteY7" fmla="*/ 358176 h 2354003"/>
              <a:gd name="connsiteX0" fmla="*/ 805987 w 3476434"/>
              <a:gd name="connsiteY0" fmla="*/ 388425 h 2384252"/>
              <a:gd name="connsiteX1" fmla="*/ 1727357 w 3476434"/>
              <a:gd name="connsiteY1" fmla="*/ 66306 h 2384252"/>
              <a:gd name="connsiteX2" fmla="*/ 2495501 w 3476434"/>
              <a:gd name="connsiteY2" fmla="*/ 500938 h 2384252"/>
              <a:gd name="connsiteX3" fmla="*/ 3476434 w 3476434"/>
              <a:gd name="connsiteY3" fmla="*/ 1145699 h 2384252"/>
              <a:gd name="connsiteX4" fmla="*/ 2447848 w 3476434"/>
              <a:gd name="connsiteY4" fmla="*/ 2367065 h 2384252"/>
              <a:gd name="connsiteX5" fmla="*/ 533499 w 3476434"/>
              <a:gd name="connsiteY5" fmla="*/ 1844634 h 2384252"/>
              <a:gd name="connsiteX6" fmla="*/ 165914 w 3476434"/>
              <a:gd name="connsiteY6" fmla="*/ 1151750 h 2384252"/>
              <a:gd name="connsiteX7" fmla="*/ 805987 w 3476434"/>
              <a:gd name="connsiteY7" fmla="*/ 388425 h 2384252"/>
              <a:gd name="connsiteX0" fmla="*/ 779149 w 3476434"/>
              <a:gd name="connsiteY0" fmla="*/ 383227 h 2386933"/>
              <a:gd name="connsiteX1" fmla="*/ 1727357 w 3476434"/>
              <a:gd name="connsiteY1" fmla="*/ 68987 h 2386933"/>
              <a:gd name="connsiteX2" fmla="*/ 2495501 w 3476434"/>
              <a:gd name="connsiteY2" fmla="*/ 503619 h 2386933"/>
              <a:gd name="connsiteX3" fmla="*/ 3476434 w 3476434"/>
              <a:gd name="connsiteY3" fmla="*/ 1148380 h 2386933"/>
              <a:gd name="connsiteX4" fmla="*/ 2447848 w 3476434"/>
              <a:gd name="connsiteY4" fmla="*/ 2369746 h 2386933"/>
              <a:gd name="connsiteX5" fmla="*/ 533499 w 3476434"/>
              <a:gd name="connsiteY5" fmla="*/ 1847315 h 2386933"/>
              <a:gd name="connsiteX6" fmla="*/ 165914 w 3476434"/>
              <a:gd name="connsiteY6" fmla="*/ 1154431 h 2386933"/>
              <a:gd name="connsiteX7" fmla="*/ 779149 w 3476434"/>
              <a:gd name="connsiteY7" fmla="*/ 383227 h 2386933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26338 h 2330044"/>
              <a:gd name="connsiteX1" fmla="*/ 1508727 w 3476434"/>
              <a:gd name="connsiteY1" fmla="*/ 109882 h 2330044"/>
              <a:gd name="connsiteX2" fmla="*/ 2600148 w 3476434"/>
              <a:gd name="connsiteY2" fmla="*/ 601549 h 2330044"/>
              <a:gd name="connsiteX3" fmla="*/ 3476434 w 3476434"/>
              <a:gd name="connsiteY3" fmla="*/ 1091491 h 2330044"/>
              <a:gd name="connsiteX4" fmla="*/ 2447848 w 3476434"/>
              <a:gd name="connsiteY4" fmla="*/ 2312857 h 2330044"/>
              <a:gd name="connsiteX5" fmla="*/ 533499 w 3476434"/>
              <a:gd name="connsiteY5" fmla="*/ 1790426 h 2330044"/>
              <a:gd name="connsiteX6" fmla="*/ 165914 w 3476434"/>
              <a:gd name="connsiteY6" fmla="*/ 1097542 h 2330044"/>
              <a:gd name="connsiteX7" fmla="*/ 779149 w 3476434"/>
              <a:gd name="connsiteY7" fmla="*/ 326338 h 2330044"/>
              <a:gd name="connsiteX0" fmla="*/ 779149 w 3476434"/>
              <a:gd name="connsiteY0" fmla="*/ 349190 h 2352896"/>
              <a:gd name="connsiteX1" fmla="*/ 1508727 w 3476434"/>
              <a:gd name="connsiteY1" fmla="*/ 132734 h 2352896"/>
              <a:gd name="connsiteX2" fmla="*/ 2600148 w 3476434"/>
              <a:gd name="connsiteY2" fmla="*/ 624401 h 2352896"/>
              <a:gd name="connsiteX3" fmla="*/ 3476434 w 3476434"/>
              <a:gd name="connsiteY3" fmla="*/ 1114343 h 2352896"/>
              <a:gd name="connsiteX4" fmla="*/ 2447848 w 3476434"/>
              <a:gd name="connsiteY4" fmla="*/ 2335709 h 2352896"/>
              <a:gd name="connsiteX5" fmla="*/ 533499 w 3476434"/>
              <a:gd name="connsiteY5" fmla="*/ 1813278 h 2352896"/>
              <a:gd name="connsiteX6" fmla="*/ 165914 w 3476434"/>
              <a:gd name="connsiteY6" fmla="*/ 1120394 h 2352896"/>
              <a:gd name="connsiteX7" fmla="*/ 779149 w 3476434"/>
              <a:gd name="connsiteY7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2840 h 2346546"/>
              <a:gd name="connsiteX1" fmla="*/ 1508727 w 3498808"/>
              <a:gd name="connsiteY1" fmla="*/ 126384 h 2346546"/>
              <a:gd name="connsiteX2" fmla="*/ 3476434 w 3498808"/>
              <a:gd name="connsiteY2" fmla="*/ 1107993 h 2346546"/>
              <a:gd name="connsiteX3" fmla="*/ 2447848 w 3498808"/>
              <a:gd name="connsiteY3" fmla="*/ 2329359 h 2346546"/>
              <a:gd name="connsiteX4" fmla="*/ 533499 w 3498808"/>
              <a:gd name="connsiteY4" fmla="*/ 1806928 h 2346546"/>
              <a:gd name="connsiteX5" fmla="*/ 165914 w 3498808"/>
              <a:gd name="connsiteY5" fmla="*/ 1114044 h 2346546"/>
              <a:gd name="connsiteX6" fmla="*/ 779149 w 3498808"/>
              <a:gd name="connsiteY6" fmla="*/ 342840 h 2346546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796108"/>
              <a:gd name="connsiteY0" fmla="*/ 336326 h 2340032"/>
              <a:gd name="connsiteX1" fmla="*/ 1513224 w 3796108"/>
              <a:gd name="connsiteY1" fmla="*/ 132141 h 2340032"/>
              <a:gd name="connsiteX2" fmla="*/ 3779694 w 3796108"/>
              <a:gd name="connsiteY2" fmla="*/ 906042 h 2340032"/>
              <a:gd name="connsiteX3" fmla="*/ 2447848 w 3796108"/>
              <a:gd name="connsiteY3" fmla="*/ 2322845 h 2340032"/>
              <a:gd name="connsiteX4" fmla="*/ 533499 w 3796108"/>
              <a:gd name="connsiteY4" fmla="*/ 1800414 h 2340032"/>
              <a:gd name="connsiteX5" fmla="*/ 165914 w 3796108"/>
              <a:gd name="connsiteY5" fmla="*/ 1107530 h 2340032"/>
              <a:gd name="connsiteX6" fmla="*/ 779149 w 3796108"/>
              <a:gd name="connsiteY6" fmla="*/ 336326 h 2340032"/>
              <a:gd name="connsiteX0" fmla="*/ 779149 w 3796108"/>
              <a:gd name="connsiteY0" fmla="*/ 376151 h 2379857"/>
              <a:gd name="connsiteX1" fmla="*/ 1902614 w 3796108"/>
              <a:gd name="connsiteY1" fmla="*/ 101867 h 2379857"/>
              <a:gd name="connsiteX2" fmla="*/ 3779694 w 3796108"/>
              <a:gd name="connsiteY2" fmla="*/ 945867 h 2379857"/>
              <a:gd name="connsiteX3" fmla="*/ 2447848 w 3796108"/>
              <a:gd name="connsiteY3" fmla="*/ 2362670 h 2379857"/>
              <a:gd name="connsiteX4" fmla="*/ 533499 w 3796108"/>
              <a:gd name="connsiteY4" fmla="*/ 1840239 h 2379857"/>
              <a:gd name="connsiteX5" fmla="*/ 165914 w 3796108"/>
              <a:gd name="connsiteY5" fmla="*/ 1147355 h 2379857"/>
              <a:gd name="connsiteX6" fmla="*/ 779149 w 3796108"/>
              <a:gd name="connsiteY6" fmla="*/ 376151 h 2379857"/>
              <a:gd name="connsiteX0" fmla="*/ 893060 w 3796108"/>
              <a:gd name="connsiteY0" fmla="*/ 419877 h 2357136"/>
              <a:gd name="connsiteX1" fmla="*/ 1902614 w 3796108"/>
              <a:gd name="connsiteY1" fmla="*/ 79146 h 2357136"/>
              <a:gd name="connsiteX2" fmla="*/ 3779694 w 3796108"/>
              <a:gd name="connsiteY2" fmla="*/ 923146 h 2357136"/>
              <a:gd name="connsiteX3" fmla="*/ 2447848 w 3796108"/>
              <a:gd name="connsiteY3" fmla="*/ 2339949 h 2357136"/>
              <a:gd name="connsiteX4" fmla="*/ 533499 w 3796108"/>
              <a:gd name="connsiteY4" fmla="*/ 1817518 h 2357136"/>
              <a:gd name="connsiteX5" fmla="*/ 165914 w 3796108"/>
              <a:gd name="connsiteY5" fmla="*/ 1124634 h 2357136"/>
              <a:gd name="connsiteX6" fmla="*/ 893060 w 3796108"/>
              <a:gd name="connsiteY6" fmla="*/ 419877 h 2357136"/>
              <a:gd name="connsiteX0" fmla="*/ 831770 w 3734818"/>
              <a:gd name="connsiteY0" fmla="*/ 419877 h 2357136"/>
              <a:gd name="connsiteX1" fmla="*/ 1841324 w 3734818"/>
              <a:gd name="connsiteY1" fmla="*/ 79146 h 2357136"/>
              <a:gd name="connsiteX2" fmla="*/ 3718404 w 3734818"/>
              <a:gd name="connsiteY2" fmla="*/ 923146 h 2357136"/>
              <a:gd name="connsiteX3" fmla="*/ 2386558 w 3734818"/>
              <a:gd name="connsiteY3" fmla="*/ 2339949 h 2357136"/>
              <a:gd name="connsiteX4" fmla="*/ 472209 w 3734818"/>
              <a:gd name="connsiteY4" fmla="*/ 1817518 h 2357136"/>
              <a:gd name="connsiteX5" fmla="*/ 204790 w 3734818"/>
              <a:gd name="connsiteY5" fmla="*/ 1181568 h 2357136"/>
              <a:gd name="connsiteX6" fmla="*/ 831770 w 3734818"/>
              <a:gd name="connsiteY6" fmla="*/ 419877 h 2357136"/>
              <a:gd name="connsiteX0" fmla="*/ 831770 w 3749202"/>
              <a:gd name="connsiteY0" fmla="*/ 419877 h 2718560"/>
              <a:gd name="connsiteX1" fmla="*/ 1841324 w 3749202"/>
              <a:gd name="connsiteY1" fmla="*/ 79146 h 2718560"/>
              <a:gd name="connsiteX2" fmla="*/ 3718404 w 3749202"/>
              <a:gd name="connsiteY2" fmla="*/ 923146 h 2718560"/>
              <a:gd name="connsiteX3" fmla="*/ 2922036 w 3749202"/>
              <a:gd name="connsiteY3" fmla="*/ 2708930 h 2718560"/>
              <a:gd name="connsiteX4" fmla="*/ 472209 w 3749202"/>
              <a:gd name="connsiteY4" fmla="*/ 1817518 h 2718560"/>
              <a:gd name="connsiteX5" fmla="*/ 204790 w 3749202"/>
              <a:gd name="connsiteY5" fmla="*/ 1181568 h 2718560"/>
              <a:gd name="connsiteX6" fmla="*/ 831770 w 3749202"/>
              <a:gd name="connsiteY6" fmla="*/ 419877 h 2718560"/>
              <a:gd name="connsiteX0" fmla="*/ 687173 w 3604605"/>
              <a:gd name="connsiteY0" fmla="*/ 419877 h 2718560"/>
              <a:gd name="connsiteX1" fmla="*/ 1696727 w 3604605"/>
              <a:gd name="connsiteY1" fmla="*/ 79146 h 2718560"/>
              <a:gd name="connsiteX2" fmla="*/ 3573807 w 3604605"/>
              <a:gd name="connsiteY2" fmla="*/ 923146 h 2718560"/>
              <a:gd name="connsiteX3" fmla="*/ 2777439 w 3604605"/>
              <a:gd name="connsiteY3" fmla="*/ 2708930 h 2718560"/>
              <a:gd name="connsiteX4" fmla="*/ 327612 w 3604605"/>
              <a:gd name="connsiteY4" fmla="*/ 1817518 h 2718560"/>
              <a:gd name="connsiteX5" fmla="*/ 391962 w 3604605"/>
              <a:gd name="connsiteY5" fmla="*/ 763575 h 2718560"/>
              <a:gd name="connsiteX6" fmla="*/ 687173 w 3604605"/>
              <a:gd name="connsiteY6" fmla="*/ 419877 h 2718560"/>
              <a:gd name="connsiteX0" fmla="*/ 546837 w 3464269"/>
              <a:gd name="connsiteY0" fmla="*/ 419877 h 2719843"/>
              <a:gd name="connsiteX1" fmla="*/ 1556391 w 3464269"/>
              <a:gd name="connsiteY1" fmla="*/ 79146 h 2719843"/>
              <a:gd name="connsiteX2" fmla="*/ 3433471 w 3464269"/>
              <a:gd name="connsiteY2" fmla="*/ 923146 h 2719843"/>
              <a:gd name="connsiteX3" fmla="*/ 2637103 w 3464269"/>
              <a:gd name="connsiteY3" fmla="*/ 2708930 h 2719843"/>
              <a:gd name="connsiteX4" fmla="*/ 420344 w 3464269"/>
              <a:gd name="connsiteY4" fmla="*/ 1915669 h 2719843"/>
              <a:gd name="connsiteX5" fmla="*/ 251626 w 3464269"/>
              <a:gd name="connsiteY5" fmla="*/ 763575 h 2719843"/>
              <a:gd name="connsiteX6" fmla="*/ 546837 w 3464269"/>
              <a:gd name="connsiteY6" fmla="*/ 419877 h 2719843"/>
              <a:gd name="connsiteX0" fmla="*/ 546837 w 3464269"/>
              <a:gd name="connsiteY0" fmla="*/ 657264 h 2957230"/>
              <a:gd name="connsiteX1" fmla="*/ 1115815 w 3464269"/>
              <a:gd name="connsiteY1" fmla="*/ 32294 h 2957230"/>
              <a:gd name="connsiteX2" fmla="*/ 3433471 w 3464269"/>
              <a:gd name="connsiteY2" fmla="*/ 1160533 h 2957230"/>
              <a:gd name="connsiteX3" fmla="*/ 2637103 w 3464269"/>
              <a:gd name="connsiteY3" fmla="*/ 2946317 h 2957230"/>
              <a:gd name="connsiteX4" fmla="*/ 420344 w 3464269"/>
              <a:gd name="connsiteY4" fmla="*/ 2153056 h 2957230"/>
              <a:gd name="connsiteX5" fmla="*/ 251626 w 3464269"/>
              <a:gd name="connsiteY5" fmla="*/ 1000962 h 2957230"/>
              <a:gd name="connsiteX6" fmla="*/ 546837 w 3464269"/>
              <a:gd name="connsiteY6" fmla="*/ 657264 h 2957230"/>
              <a:gd name="connsiteX0" fmla="*/ 502571 w 3464269"/>
              <a:gd name="connsiteY0" fmla="*/ 459287 h 2989801"/>
              <a:gd name="connsiteX1" fmla="*/ 1115815 w 3464269"/>
              <a:gd name="connsiteY1" fmla="*/ 64865 h 2989801"/>
              <a:gd name="connsiteX2" fmla="*/ 3433471 w 3464269"/>
              <a:gd name="connsiteY2" fmla="*/ 1193104 h 2989801"/>
              <a:gd name="connsiteX3" fmla="*/ 2637103 w 3464269"/>
              <a:gd name="connsiteY3" fmla="*/ 2978888 h 2989801"/>
              <a:gd name="connsiteX4" fmla="*/ 420344 w 3464269"/>
              <a:gd name="connsiteY4" fmla="*/ 2185627 h 2989801"/>
              <a:gd name="connsiteX5" fmla="*/ 251626 w 3464269"/>
              <a:gd name="connsiteY5" fmla="*/ 1033533 h 2989801"/>
              <a:gd name="connsiteX6" fmla="*/ 502571 w 3464269"/>
              <a:gd name="connsiteY6" fmla="*/ 459287 h 2989801"/>
              <a:gd name="connsiteX0" fmla="*/ 244790 w 3206488"/>
              <a:gd name="connsiteY0" fmla="*/ 459287 h 2989801"/>
              <a:gd name="connsiteX1" fmla="*/ 858034 w 3206488"/>
              <a:gd name="connsiteY1" fmla="*/ 64865 h 2989801"/>
              <a:gd name="connsiteX2" fmla="*/ 3175690 w 3206488"/>
              <a:gd name="connsiteY2" fmla="*/ 1193104 h 2989801"/>
              <a:gd name="connsiteX3" fmla="*/ 2379322 w 3206488"/>
              <a:gd name="connsiteY3" fmla="*/ 2978888 h 2989801"/>
              <a:gd name="connsiteX4" fmla="*/ 162563 w 3206488"/>
              <a:gd name="connsiteY4" fmla="*/ 2185627 h 2989801"/>
              <a:gd name="connsiteX5" fmla="*/ 244790 w 3206488"/>
              <a:gd name="connsiteY5" fmla="*/ 459287 h 2989801"/>
              <a:gd name="connsiteX0" fmla="*/ 73245 w 3117170"/>
              <a:gd name="connsiteY0" fmla="*/ 2120762 h 2924936"/>
              <a:gd name="connsiteX1" fmla="*/ 768716 w 3117170"/>
              <a:gd name="connsiteY1" fmla="*/ 0 h 2924936"/>
              <a:gd name="connsiteX2" fmla="*/ 3086372 w 3117170"/>
              <a:gd name="connsiteY2" fmla="*/ 1128239 h 2924936"/>
              <a:gd name="connsiteX3" fmla="*/ 2290004 w 3117170"/>
              <a:gd name="connsiteY3" fmla="*/ 2914023 h 2924936"/>
              <a:gd name="connsiteX4" fmla="*/ 73245 w 3117170"/>
              <a:gd name="connsiteY4" fmla="*/ 2120762 h 2924936"/>
              <a:gd name="connsiteX0" fmla="*/ 51858 w 3381295"/>
              <a:gd name="connsiteY0" fmla="*/ 1920405 h 2922600"/>
              <a:gd name="connsiteX1" fmla="*/ 1032841 w 3381295"/>
              <a:gd name="connsiteY1" fmla="*/ 0 h 2922600"/>
              <a:gd name="connsiteX2" fmla="*/ 3350497 w 3381295"/>
              <a:gd name="connsiteY2" fmla="*/ 1128239 h 2922600"/>
              <a:gd name="connsiteX3" fmla="*/ 2554129 w 3381295"/>
              <a:gd name="connsiteY3" fmla="*/ 2914023 h 2922600"/>
              <a:gd name="connsiteX4" fmla="*/ 51858 w 3381295"/>
              <a:gd name="connsiteY4" fmla="*/ 1920405 h 2922600"/>
              <a:gd name="connsiteX0" fmla="*/ 51858 w 3381295"/>
              <a:gd name="connsiteY0" fmla="*/ 1920405 h 2924332"/>
              <a:gd name="connsiteX1" fmla="*/ 1032841 w 3381295"/>
              <a:gd name="connsiteY1" fmla="*/ 0 h 2924332"/>
              <a:gd name="connsiteX2" fmla="*/ 3350497 w 3381295"/>
              <a:gd name="connsiteY2" fmla="*/ 1128239 h 2924332"/>
              <a:gd name="connsiteX3" fmla="*/ 2554129 w 3381295"/>
              <a:gd name="connsiteY3" fmla="*/ 2914023 h 2924332"/>
              <a:gd name="connsiteX4" fmla="*/ 51858 w 3381295"/>
              <a:gd name="connsiteY4" fmla="*/ 1920405 h 292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295" h="2924332">
                <a:moveTo>
                  <a:pt x="51858" y="1920405"/>
                </a:moveTo>
                <a:cubicBezTo>
                  <a:pt x="-201690" y="1434735"/>
                  <a:pt x="530653" y="165421"/>
                  <a:pt x="1032841" y="0"/>
                </a:cubicBezTo>
                <a:cubicBezTo>
                  <a:pt x="1882533" y="410611"/>
                  <a:pt x="3193977" y="761077"/>
                  <a:pt x="3350497" y="1128239"/>
                </a:cubicBezTo>
                <a:cubicBezTo>
                  <a:pt x="3507017" y="1495401"/>
                  <a:pt x="3040234" y="2810924"/>
                  <a:pt x="2554129" y="2914023"/>
                </a:cubicBezTo>
                <a:cubicBezTo>
                  <a:pt x="2068024" y="3017122"/>
                  <a:pt x="720487" y="2322523"/>
                  <a:pt x="51858" y="19204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Freeform 45"/>
          <p:cNvSpPr>
            <a:spLocks noEditPoints="1"/>
          </p:cNvSpPr>
          <p:nvPr/>
        </p:nvSpPr>
        <p:spPr bwMode="auto">
          <a:xfrm>
            <a:off x="5988295" y="91412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292899" y="869549"/>
            <a:ext cx="2196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Что понадобится?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28328" y="1500585"/>
            <a:ext cx="29720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Calibri" panose="020F0502020204030204" pitchFamily="34" charset="0"/>
              </a:rPr>
              <a:t>Свидетельство о рождении</a:t>
            </a:r>
          </a:p>
          <a:p>
            <a:r>
              <a:rPr lang="ru-RU" sz="1400" dirty="0" smtClean="0">
                <a:latin typeface="Calibri" panose="020F0502020204030204" pitchFamily="34" charset="0"/>
              </a:rPr>
              <a:t>(рекомендовано предоставление);</a:t>
            </a:r>
          </a:p>
          <a:p>
            <a:endParaRPr lang="ru-RU" sz="1400" dirty="0" smtClean="0">
              <a:latin typeface="Calibri" panose="020F0502020204030204" pitchFamily="34" charset="0"/>
            </a:endParaRPr>
          </a:p>
          <a:p>
            <a:endParaRPr lang="ru-RU" sz="1400" dirty="0">
              <a:latin typeface="Calibri" panose="020F0502020204030204" pitchFamily="34" charset="0"/>
            </a:endParaRPr>
          </a:p>
          <a:p>
            <a:r>
              <a:rPr lang="ru-RU" sz="1400" b="1" dirty="0" smtClean="0">
                <a:latin typeface="Calibri" panose="020F0502020204030204" pitchFamily="34" charset="0"/>
              </a:rPr>
              <a:t>Фото (2 шт.)</a:t>
            </a:r>
          </a:p>
          <a:p>
            <a:r>
              <a:rPr lang="ru-RU" sz="1400" dirty="0" smtClean="0">
                <a:latin typeface="Calibri" panose="020F0502020204030204" pitchFamily="34" charset="0"/>
              </a:rPr>
              <a:t>Можно сфотографироваться в МФЦ;</a:t>
            </a:r>
          </a:p>
          <a:p>
            <a:endParaRPr lang="ru-RU" sz="1400" dirty="0" smtClean="0">
              <a:latin typeface="Calibri" panose="020F0502020204030204" pitchFamily="34" charset="0"/>
            </a:endParaRPr>
          </a:p>
          <a:p>
            <a:endParaRPr lang="ru-RU" sz="1400" dirty="0">
              <a:latin typeface="Calibri" panose="020F0502020204030204" pitchFamily="34" charset="0"/>
            </a:endParaRPr>
          </a:p>
          <a:p>
            <a:r>
              <a:rPr lang="ru-RU" sz="1400" b="1" dirty="0" smtClean="0">
                <a:latin typeface="Calibri" panose="020F0502020204030204" pitchFamily="34" charset="0"/>
              </a:rPr>
              <a:t>Перед подачей документов</a:t>
            </a:r>
          </a:p>
          <a:p>
            <a:r>
              <a:rPr lang="ru-RU" sz="1400" b="1" dirty="0">
                <a:latin typeface="Calibri" panose="020F0502020204030204" pitchFamily="34" charset="0"/>
              </a:rPr>
              <a:t>н</a:t>
            </a:r>
            <a:r>
              <a:rPr lang="ru-RU" sz="1400" b="1" dirty="0" smtClean="0">
                <a:latin typeface="Calibri" panose="020F0502020204030204" pitchFamily="34" charset="0"/>
              </a:rPr>
              <a:t>еобходимо оплатить госпошлину</a:t>
            </a:r>
          </a:p>
          <a:p>
            <a:r>
              <a:rPr lang="ru-RU" sz="1400" b="1" dirty="0" smtClean="0">
                <a:latin typeface="Calibri" panose="020F0502020204030204" pitchFamily="34" charset="0"/>
              </a:rPr>
              <a:t>300 рублей.</a:t>
            </a:r>
          </a:p>
          <a:p>
            <a:r>
              <a:rPr lang="ru-RU" sz="1400" dirty="0" smtClean="0">
                <a:latin typeface="Calibri" panose="020F0502020204030204" pitchFamily="34" charset="0"/>
              </a:rPr>
              <a:t>Можно оплатить в МФЦ</a:t>
            </a:r>
            <a:endParaRPr lang="ru-RU" sz="1400" dirty="0">
              <a:latin typeface="Calibri" panose="020F0502020204030204" pitchFamily="34" charset="0"/>
            </a:endParaRPr>
          </a:p>
        </p:txBody>
      </p:sp>
      <p:grpSp>
        <p:nvGrpSpPr>
          <p:cNvPr id="34" name="Group 77"/>
          <p:cNvGrpSpPr/>
          <p:nvPr/>
        </p:nvGrpSpPr>
        <p:grpSpPr>
          <a:xfrm>
            <a:off x="5754520" y="2418715"/>
            <a:ext cx="309835" cy="304966"/>
            <a:chOff x="5775178" y="2507649"/>
            <a:chExt cx="493370" cy="479245"/>
          </a:xfrm>
        </p:grpSpPr>
        <p:sp>
          <p:nvSpPr>
            <p:cNvPr id="35" name="Oval 78"/>
            <p:cNvSpPr/>
            <p:nvPr/>
          </p:nvSpPr>
          <p:spPr>
            <a:xfrm>
              <a:off x="5775178" y="2507649"/>
              <a:ext cx="493370" cy="47924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36" name="Freeform 37"/>
            <p:cNvSpPr>
              <a:spLocks noEditPoints="1"/>
            </p:cNvSpPr>
            <p:nvPr/>
          </p:nvSpPr>
          <p:spPr bwMode="auto">
            <a:xfrm>
              <a:off x="5914071" y="2630424"/>
              <a:ext cx="233363" cy="203200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68" y="50"/>
                </a:cxn>
                <a:cxn ang="0">
                  <a:pos x="59" y="59"/>
                </a:cxn>
                <a:cxn ang="0">
                  <a:pos x="9" y="59"/>
                </a:cxn>
                <a:cxn ang="0">
                  <a:pos x="0" y="5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17" y="9"/>
                </a:cxn>
                <a:cxn ang="0">
                  <a:pos x="19" y="4"/>
                </a:cxn>
                <a:cxn ang="0">
                  <a:pos x="25" y="0"/>
                </a:cxn>
                <a:cxn ang="0">
                  <a:pos x="43" y="0"/>
                </a:cxn>
                <a:cxn ang="0">
                  <a:pos x="49" y="4"/>
                </a:cxn>
                <a:cxn ang="0">
                  <a:pos x="51" y="9"/>
                </a:cxn>
                <a:cxn ang="0">
                  <a:pos x="59" y="9"/>
                </a:cxn>
                <a:cxn ang="0">
                  <a:pos x="68" y="18"/>
                </a:cxn>
                <a:cxn ang="0">
                  <a:pos x="50" y="34"/>
                </a:cxn>
                <a:cxn ang="0">
                  <a:pos x="34" y="18"/>
                </a:cxn>
                <a:cxn ang="0">
                  <a:pos x="18" y="34"/>
                </a:cxn>
                <a:cxn ang="0">
                  <a:pos x="34" y="50"/>
                </a:cxn>
                <a:cxn ang="0">
                  <a:pos x="50" y="34"/>
                </a:cxn>
                <a:cxn ang="0">
                  <a:pos x="44" y="34"/>
                </a:cxn>
                <a:cxn ang="0">
                  <a:pos x="34" y="44"/>
                </a:cxn>
                <a:cxn ang="0">
                  <a:pos x="24" y="34"/>
                </a:cxn>
                <a:cxn ang="0">
                  <a:pos x="34" y="24"/>
                </a:cxn>
                <a:cxn ang="0">
                  <a:pos x="44" y="34"/>
                </a:cxn>
              </a:cxnLst>
              <a:rect l="0" t="0" r="r" b="b"/>
              <a:pathLst>
                <a:path w="68" h="59">
                  <a:moveTo>
                    <a:pt x="68" y="18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55"/>
                    <a:pt x="64" y="59"/>
                    <a:pt x="5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4" y="59"/>
                    <a:pt x="0" y="55"/>
                    <a:pt x="0" y="5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4" y="9"/>
                    <a:pt x="9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2"/>
                    <a:pt x="22" y="0"/>
                    <a:pt x="2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8" y="2"/>
                    <a:pt x="49" y="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4" y="9"/>
                    <a:pt x="68" y="13"/>
                    <a:pt x="68" y="18"/>
                  </a:cubicBezTo>
                  <a:close/>
                  <a:moveTo>
                    <a:pt x="50" y="34"/>
                  </a:moveTo>
                  <a:cubicBezTo>
                    <a:pt x="50" y="25"/>
                    <a:pt x="43" y="18"/>
                    <a:pt x="34" y="18"/>
                  </a:cubicBezTo>
                  <a:cubicBezTo>
                    <a:pt x="25" y="18"/>
                    <a:pt x="18" y="25"/>
                    <a:pt x="18" y="34"/>
                  </a:cubicBezTo>
                  <a:cubicBezTo>
                    <a:pt x="18" y="43"/>
                    <a:pt x="25" y="50"/>
                    <a:pt x="34" y="50"/>
                  </a:cubicBezTo>
                  <a:cubicBezTo>
                    <a:pt x="43" y="50"/>
                    <a:pt x="50" y="43"/>
                    <a:pt x="50" y="34"/>
                  </a:cubicBezTo>
                  <a:close/>
                  <a:moveTo>
                    <a:pt x="44" y="34"/>
                  </a:moveTo>
                  <a:cubicBezTo>
                    <a:pt x="44" y="40"/>
                    <a:pt x="40" y="44"/>
                    <a:pt x="34" y="44"/>
                  </a:cubicBezTo>
                  <a:cubicBezTo>
                    <a:pt x="28" y="44"/>
                    <a:pt x="24" y="40"/>
                    <a:pt x="24" y="34"/>
                  </a:cubicBezTo>
                  <a:cubicBezTo>
                    <a:pt x="24" y="28"/>
                    <a:pt x="28" y="24"/>
                    <a:pt x="34" y="24"/>
                  </a:cubicBezTo>
                  <a:cubicBezTo>
                    <a:pt x="40" y="24"/>
                    <a:pt x="44" y="28"/>
                    <a:pt x="44" y="3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2" name="Freeform 82"/>
          <p:cNvSpPr>
            <a:spLocks noEditPoints="1"/>
          </p:cNvSpPr>
          <p:nvPr/>
        </p:nvSpPr>
        <p:spPr bwMode="auto">
          <a:xfrm>
            <a:off x="5762887" y="1592431"/>
            <a:ext cx="248416" cy="288035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7904">
            <a:off x="5014228" y="1935450"/>
            <a:ext cx="645334" cy="67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7904">
            <a:off x="5036161" y="2496060"/>
            <a:ext cx="645334" cy="67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782039" y="3320641"/>
            <a:ext cx="279125" cy="184454"/>
            <a:chOff x="5782039" y="2859785"/>
            <a:chExt cx="279125" cy="184454"/>
          </a:xfrm>
        </p:grpSpPr>
        <p:sp>
          <p:nvSpPr>
            <p:cNvPr id="44" name="Freeform 124"/>
            <p:cNvSpPr>
              <a:spLocks noEditPoints="1"/>
            </p:cNvSpPr>
            <p:nvPr/>
          </p:nvSpPr>
          <p:spPr bwMode="auto">
            <a:xfrm>
              <a:off x="5782039" y="2859785"/>
              <a:ext cx="279125" cy="184454"/>
            </a:xfrm>
            <a:custGeom>
              <a:avLst/>
              <a:gdLst/>
              <a:ahLst/>
              <a:cxnLst>
                <a:cxn ang="0">
                  <a:pos x="68" y="43"/>
                </a:cxn>
                <a:cxn ang="0">
                  <a:pos x="66" y="46"/>
                </a:cxn>
                <a:cxn ang="0">
                  <a:pos x="2" y="46"/>
                </a:cxn>
                <a:cxn ang="0">
                  <a:pos x="0" y="4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6" y="0"/>
                </a:cxn>
                <a:cxn ang="0">
                  <a:pos x="68" y="2"/>
                </a:cxn>
                <a:cxn ang="0">
                  <a:pos x="68" y="43"/>
                </a:cxn>
                <a:cxn ang="0">
                  <a:pos x="64" y="14"/>
                </a:cxn>
                <a:cxn ang="0">
                  <a:pos x="55" y="4"/>
                </a:cxn>
                <a:cxn ang="0">
                  <a:pos x="13" y="4"/>
                </a:cxn>
                <a:cxn ang="0">
                  <a:pos x="4" y="14"/>
                </a:cxn>
                <a:cxn ang="0">
                  <a:pos x="4" y="32"/>
                </a:cxn>
                <a:cxn ang="0">
                  <a:pos x="13" y="41"/>
                </a:cxn>
                <a:cxn ang="0">
                  <a:pos x="55" y="41"/>
                </a:cxn>
                <a:cxn ang="0">
                  <a:pos x="64" y="32"/>
                </a:cxn>
                <a:cxn ang="0">
                  <a:pos x="64" y="14"/>
                </a:cxn>
                <a:cxn ang="0">
                  <a:pos x="34" y="38"/>
                </a:cxn>
                <a:cxn ang="0">
                  <a:pos x="23" y="23"/>
                </a:cxn>
                <a:cxn ang="0">
                  <a:pos x="34" y="8"/>
                </a:cxn>
                <a:cxn ang="0">
                  <a:pos x="45" y="23"/>
                </a:cxn>
                <a:cxn ang="0">
                  <a:pos x="34" y="38"/>
                </a:cxn>
                <a:cxn ang="0">
                  <a:pos x="41" y="32"/>
                </a:cxn>
                <a:cxn ang="0">
                  <a:pos x="41" y="28"/>
                </a:cxn>
                <a:cxn ang="0">
                  <a:pos x="36" y="28"/>
                </a:cxn>
                <a:cxn ang="0">
                  <a:pos x="36" y="12"/>
                </a:cxn>
                <a:cxn ang="0">
                  <a:pos x="32" y="12"/>
                </a:cxn>
                <a:cxn ang="0">
                  <a:pos x="27" y="17"/>
                </a:cxn>
                <a:cxn ang="0">
                  <a:pos x="30" y="20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32" y="28"/>
                </a:cxn>
                <a:cxn ang="0">
                  <a:pos x="27" y="28"/>
                </a:cxn>
                <a:cxn ang="0">
                  <a:pos x="27" y="32"/>
                </a:cxn>
                <a:cxn ang="0">
                  <a:pos x="41" y="32"/>
                </a:cxn>
              </a:cxnLst>
              <a:rect l="0" t="0" r="r" b="b"/>
              <a:pathLst>
                <a:path w="68" h="46">
                  <a:moveTo>
                    <a:pt x="68" y="43"/>
                  </a:moveTo>
                  <a:cubicBezTo>
                    <a:pt x="68" y="45"/>
                    <a:pt x="67" y="46"/>
                    <a:pt x="66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1"/>
                    <a:pt x="68" y="2"/>
                  </a:cubicBezTo>
                  <a:lnTo>
                    <a:pt x="68" y="43"/>
                  </a:lnTo>
                  <a:close/>
                  <a:moveTo>
                    <a:pt x="64" y="14"/>
                  </a:moveTo>
                  <a:cubicBezTo>
                    <a:pt x="59" y="14"/>
                    <a:pt x="55" y="10"/>
                    <a:pt x="55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10"/>
                    <a:pt x="9" y="14"/>
                    <a:pt x="4" y="1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9" y="32"/>
                    <a:pt x="13" y="36"/>
                    <a:pt x="13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36"/>
                    <a:pt x="59" y="32"/>
                    <a:pt x="64" y="32"/>
                  </a:cubicBezTo>
                  <a:lnTo>
                    <a:pt x="64" y="14"/>
                  </a:lnTo>
                  <a:close/>
                  <a:moveTo>
                    <a:pt x="34" y="38"/>
                  </a:moveTo>
                  <a:cubicBezTo>
                    <a:pt x="27" y="38"/>
                    <a:pt x="23" y="29"/>
                    <a:pt x="23" y="23"/>
                  </a:cubicBezTo>
                  <a:cubicBezTo>
                    <a:pt x="23" y="16"/>
                    <a:pt x="27" y="8"/>
                    <a:pt x="34" y="8"/>
                  </a:cubicBezTo>
                  <a:cubicBezTo>
                    <a:pt x="42" y="8"/>
                    <a:pt x="45" y="16"/>
                    <a:pt x="45" y="23"/>
                  </a:cubicBezTo>
                  <a:cubicBezTo>
                    <a:pt x="45" y="29"/>
                    <a:pt x="42" y="38"/>
                    <a:pt x="34" y="38"/>
                  </a:cubicBezTo>
                  <a:close/>
                  <a:moveTo>
                    <a:pt x="41" y="32"/>
                  </a:moveTo>
                  <a:cubicBezTo>
                    <a:pt x="41" y="28"/>
                    <a:pt x="41" y="28"/>
                    <a:pt x="41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1" y="19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2"/>
                    <a:pt x="27" y="32"/>
                    <a:pt x="27" y="32"/>
                  </a:cubicBezTo>
                  <a:lnTo>
                    <a:pt x="41" y="3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842616" y="2882772"/>
              <a:ext cx="169559" cy="1498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4722" y="4365709"/>
            <a:ext cx="963600" cy="7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488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альтернативный процесс 4"/>
          <p:cNvSpPr/>
          <p:nvPr/>
        </p:nvSpPr>
        <p:spPr>
          <a:xfrm>
            <a:off x="78654" y="607968"/>
            <a:ext cx="8858482" cy="4506893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  <a:gd name="connsiteX0" fmla="*/ 1036747 w 3066583"/>
              <a:gd name="connsiteY0" fmla="*/ 194368 h 2211680"/>
              <a:gd name="connsiteX1" fmla="*/ 1587515 w 3066583"/>
              <a:gd name="connsiteY1" fmla="*/ 152940 h 2211680"/>
              <a:gd name="connsiteX2" fmla="*/ 2355659 w 3066583"/>
              <a:gd name="connsiteY2" fmla="*/ 587572 h 2211680"/>
              <a:gd name="connsiteX3" fmla="*/ 3066573 w 3066583"/>
              <a:gd name="connsiteY3" fmla="*/ 1132013 h 2211680"/>
              <a:gd name="connsiteX4" fmla="*/ 3049373 w 3066583"/>
              <a:gd name="connsiteY4" fmla="*/ 1185638 h 2211680"/>
              <a:gd name="connsiteX5" fmla="*/ 419701 w 3066583"/>
              <a:gd name="connsiteY5" fmla="*/ 1898230 h 2211680"/>
              <a:gd name="connsiteX6" fmla="*/ 283468 w 3066583"/>
              <a:gd name="connsiteY6" fmla="*/ 1666043 h 2211680"/>
              <a:gd name="connsiteX7" fmla="*/ 26072 w 3066583"/>
              <a:gd name="connsiteY7" fmla="*/ 1238384 h 2211680"/>
              <a:gd name="connsiteX8" fmla="*/ 1036747 w 3066583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74696 w 3104532"/>
              <a:gd name="connsiteY0" fmla="*/ 194368 h 2211680"/>
              <a:gd name="connsiteX1" fmla="*/ 1625464 w 3104532"/>
              <a:gd name="connsiteY1" fmla="*/ 152940 h 2211680"/>
              <a:gd name="connsiteX2" fmla="*/ 2393608 w 3104532"/>
              <a:gd name="connsiteY2" fmla="*/ 587572 h 2211680"/>
              <a:gd name="connsiteX3" fmla="*/ 3104522 w 3104532"/>
              <a:gd name="connsiteY3" fmla="*/ 1132013 h 2211680"/>
              <a:gd name="connsiteX4" fmla="*/ 3087322 w 3104532"/>
              <a:gd name="connsiteY4" fmla="*/ 1185638 h 2211680"/>
              <a:gd name="connsiteX5" fmla="*/ 457650 w 3104532"/>
              <a:gd name="connsiteY5" fmla="*/ 1898230 h 2211680"/>
              <a:gd name="connsiteX6" fmla="*/ 122116 w 3104532"/>
              <a:gd name="connsiteY6" fmla="*/ 1730957 h 2211680"/>
              <a:gd name="connsiteX7" fmla="*/ 64021 w 3104532"/>
              <a:gd name="connsiteY7" fmla="*/ 1238384 h 2211680"/>
              <a:gd name="connsiteX8" fmla="*/ 1074696 w 3104532"/>
              <a:gd name="connsiteY8" fmla="*/ 194368 h 2211680"/>
              <a:gd name="connsiteX0" fmla="*/ 1074696 w 3104532"/>
              <a:gd name="connsiteY0" fmla="*/ 194368 h 2230109"/>
              <a:gd name="connsiteX1" fmla="*/ 1625464 w 3104532"/>
              <a:gd name="connsiteY1" fmla="*/ 152940 h 2230109"/>
              <a:gd name="connsiteX2" fmla="*/ 2393608 w 3104532"/>
              <a:gd name="connsiteY2" fmla="*/ 587572 h 2230109"/>
              <a:gd name="connsiteX3" fmla="*/ 3104522 w 3104532"/>
              <a:gd name="connsiteY3" fmla="*/ 1132013 h 2230109"/>
              <a:gd name="connsiteX4" fmla="*/ 3087322 w 3104532"/>
              <a:gd name="connsiteY4" fmla="*/ 1185638 h 2230109"/>
              <a:gd name="connsiteX5" fmla="*/ 431606 w 3104532"/>
              <a:gd name="connsiteY5" fmla="*/ 1931268 h 2230109"/>
              <a:gd name="connsiteX6" fmla="*/ 122116 w 3104532"/>
              <a:gd name="connsiteY6" fmla="*/ 1730957 h 2230109"/>
              <a:gd name="connsiteX7" fmla="*/ 64021 w 3104532"/>
              <a:gd name="connsiteY7" fmla="*/ 1238384 h 2230109"/>
              <a:gd name="connsiteX8" fmla="*/ 1074696 w 3104532"/>
              <a:gd name="connsiteY8" fmla="*/ 194368 h 2230109"/>
              <a:gd name="connsiteX0" fmla="*/ 1074696 w 3104532"/>
              <a:gd name="connsiteY0" fmla="*/ 194368 h 2199682"/>
              <a:gd name="connsiteX1" fmla="*/ 1625464 w 3104532"/>
              <a:gd name="connsiteY1" fmla="*/ 152940 h 2199682"/>
              <a:gd name="connsiteX2" fmla="*/ 2393608 w 3104532"/>
              <a:gd name="connsiteY2" fmla="*/ 587572 h 2199682"/>
              <a:gd name="connsiteX3" fmla="*/ 3104522 w 3104532"/>
              <a:gd name="connsiteY3" fmla="*/ 1132013 h 2199682"/>
              <a:gd name="connsiteX4" fmla="*/ 3087322 w 3104532"/>
              <a:gd name="connsiteY4" fmla="*/ 1185638 h 2199682"/>
              <a:gd name="connsiteX5" fmla="*/ 431606 w 3104532"/>
              <a:gd name="connsiteY5" fmla="*/ 1931268 h 2199682"/>
              <a:gd name="connsiteX6" fmla="*/ 122116 w 3104532"/>
              <a:gd name="connsiteY6" fmla="*/ 1730957 h 2199682"/>
              <a:gd name="connsiteX7" fmla="*/ 64021 w 3104532"/>
              <a:gd name="connsiteY7" fmla="*/ 1238384 h 2199682"/>
              <a:gd name="connsiteX8" fmla="*/ 1074696 w 3104532"/>
              <a:gd name="connsiteY8" fmla="*/ 194368 h 2199682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104522 w 3348237"/>
              <a:gd name="connsiteY3" fmla="*/ 1132013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229150 w 3348237"/>
              <a:gd name="connsiteY3" fmla="*/ 1079616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413447"/>
              <a:gd name="connsiteY0" fmla="*/ 194368 h 2260540"/>
              <a:gd name="connsiteX1" fmla="*/ 1625464 w 3413447"/>
              <a:gd name="connsiteY1" fmla="*/ 152940 h 2260540"/>
              <a:gd name="connsiteX2" fmla="*/ 2393608 w 3413447"/>
              <a:gd name="connsiteY2" fmla="*/ 587572 h 2260540"/>
              <a:gd name="connsiteX3" fmla="*/ 3348237 w 3413447"/>
              <a:gd name="connsiteY3" fmla="*/ 1312675 h 2260540"/>
              <a:gd name="connsiteX4" fmla="*/ 431606 w 3413447"/>
              <a:gd name="connsiteY4" fmla="*/ 1931268 h 2260540"/>
              <a:gd name="connsiteX5" fmla="*/ 122116 w 3413447"/>
              <a:gd name="connsiteY5" fmla="*/ 1730957 h 2260540"/>
              <a:gd name="connsiteX6" fmla="*/ 64021 w 3413447"/>
              <a:gd name="connsiteY6" fmla="*/ 1238384 h 2260540"/>
              <a:gd name="connsiteX7" fmla="*/ 1074696 w 3413447"/>
              <a:gd name="connsiteY7" fmla="*/ 194368 h 2260540"/>
              <a:gd name="connsiteX0" fmla="*/ 756271 w 3413447"/>
              <a:gd name="connsiteY0" fmla="*/ 367825 h 2141638"/>
              <a:gd name="connsiteX1" fmla="*/ 1625464 w 3413447"/>
              <a:gd name="connsiteY1" fmla="*/ 34038 h 2141638"/>
              <a:gd name="connsiteX2" fmla="*/ 2393608 w 3413447"/>
              <a:gd name="connsiteY2" fmla="*/ 468670 h 2141638"/>
              <a:gd name="connsiteX3" fmla="*/ 3348237 w 3413447"/>
              <a:gd name="connsiteY3" fmla="*/ 1193773 h 2141638"/>
              <a:gd name="connsiteX4" fmla="*/ 431606 w 3413447"/>
              <a:gd name="connsiteY4" fmla="*/ 1812366 h 2141638"/>
              <a:gd name="connsiteX5" fmla="*/ 122116 w 3413447"/>
              <a:gd name="connsiteY5" fmla="*/ 1612055 h 2141638"/>
              <a:gd name="connsiteX6" fmla="*/ 64021 w 3413447"/>
              <a:gd name="connsiteY6" fmla="*/ 1119482 h 2141638"/>
              <a:gd name="connsiteX7" fmla="*/ 756271 w 3413447"/>
              <a:gd name="connsiteY7" fmla="*/ 367825 h 2141638"/>
              <a:gd name="connsiteX0" fmla="*/ 756271 w 3413447"/>
              <a:gd name="connsiteY0" fmla="*/ 367825 h 2347513"/>
              <a:gd name="connsiteX1" fmla="*/ 1625464 w 3413447"/>
              <a:gd name="connsiteY1" fmla="*/ 34038 h 2347513"/>
              <a:gd name="connsiteX2" fmla="*/ 2393608 w 3413447"/>
              <a:gd name="connsiteY2" fmla="*/ 468670 h 2347513"/>
              <a:gd name="connsiteX3" fmla="*/ 3348237 w 3413447"/>
              <a:gd name="connsiteY3" fmla="*/ 1193773 h 2347513"/>
              <a:gd name="connsiteX4" fmla="*/ 2345955 w 3413447"/>
              <a:gd name="connsiteY4" fmla="*/ 2334797 h 2347513"/>
              <a:gd name="connsiteX5" fmla="*/ 431606 w 3413447"/>
              <a:gd name="connsiteY5" fmla="*/ 1812366 h 2347513"/>
              <a:gd name="connsiteX6" fmla="*/ 122116 w 3413447"/>
              <a:gd name="connsiteY6" fmla="*/ 1612055 h 2347513"/>
              <a:gd name="connsiteX7" fmla="*/ 64021 w 3413447"/>
              <a:gd name="connsiteY7" fmla="*/ 1119482 h 2347513"/>
              <a:gd name="connsiteX8" fmla="*/ 756271 w 3413447"/>
              <a:gd name="connsiteY8" fmla="*/ 367825 h 2347513"/>
              <a:gd name="connsiteX0" fmla="*/ 756271 w 3438406"/>
              <a:gd name="connsiteY0" fmla="*/ 367825 h 2347513"/>
              <a:gd name="connsiteX1" fmla="*/ 1625464 w 3438406"/>
              <a:gd name="connsiteY1" fmla="*/ 34038 h 2347513"/>
              <a:gd name="connsiteX2" fmla="*/ 2393608 w 3438406"/>
              <a:gd name="connsiteY2" fmla="*/ 468670 h 2347513"/>
              <a:gd name="connsiteX3" fmla="*/ 3374541 w 3438406"/>
              <a:gd name="connsiteY3" fmla="*/ 1113431 h 2347513"/>
              <a:gd name="connsiteX4" fmla="*/ 2345955 w 3438406"/>
              <a:gd name="connsiteY4" fmla="*/ 2334797 h 2347513"/>
              <a:gd name="connsiteX5" fmla="*/ 431606 w 3438406"/>
              <a:gd name="connsiteY5" fmla="*/ 1812366 h 2347513"/>
              <a:gd name="connsiteX6" fmla="*/ 122116 w 3438406"/>
              <a:gd name="connsiteY6" fmla="*/ 1612055 h 2347513"/>
              <a:gd name="connsiteX7" fmla="*/ 64021 w 3438406"/>
              <a:gd name="connsiteY7" fmla="*/ 1119482 h 2347513"/>
              <a:gd name="connsiteX8" fmla="*/ 756271 w 3438406"/>
              <a:gd name="connsiteY8" fmla="*/ 367825 h 2347513"/>
              <a:gd name="connsiteX0" fmla="*/ 756271 w 3374541"/>
              <a:gd name="connsiteY0" fmla="*/ 367825 h 2347513"/>
              <a:gd name="connsiteX1" fmla="*/ 1625464 w 3374541"/>
              <a:gd name="connsiteY1" fmla="*/ 34038 h 2347513"/>
              <a:gd name="connsiteX2" fmla="*/ 2393608 w 3374541"/>
              <a:gd name="connsiteY2" fmla="*/ 468670 h 2347513"/>
              <a:gd name="connsiteX3" fmla="*/ 3374541 w 3374541"/>
              <a:gd name="connsiteY3" fmla="*/ 1113431 h 2347513"/>
              <a:gd name="connsiteX4" fmla="*/ 2345955 w 3374541"/>
              <a:gd name="connsiteY4" fmla="*/ 2334797 h 2347513"/>
              <a:gd name="connsiteX5" fmla="*/ 431606 w 3374541"/>
              <a:gd name="connsiteY5" fmla="*/ 1812366 h 2347513"/>
              <a:gd name="connsiteX6" fmla="*/ 122116 w 3374541"/>
              <a:gd name="connsiteY6" fmla="*/ 1612055 h 2347513"/>
              <a:gd name="connsiteX7" fmla="*/ 64021 w 3374541"/>
              <a:gd name="connsiteY7" fmla="*/ 1119482 h 2347513"/>
              <a:gd name="connsiteX8" fmla="*/ 756271 w 3374541"/>
              <a:gd name="connsiteY8" fmla="*/ 367825 h 2347513"/>
              <a:gd name="connsiteX0" fmla="*/ 756271 w 3374541"/>
              <a:gd name="connsiteY0" fmla="*/ 367825 h 2351984"/>
              <a:gd name="connsiteX1" fmla="*/ 1625464 w 3374541"/>
              <a:gd name="connsiteY1" fmla="*/ 34038 h 2351984"/>
              <a:gd name="connsiteX2" fmla="*/ 2393608 w 3374541"/>
              <a:gd name="connsiteY2" fmla="*/ 468670 h 2351984"/>
              <a:gd name="connsiteX3" fmla="*/ 3374541 w 3374541"/>
              <a:gd name="connsiteY3" fmla="*/ 1113431 h 2351984"/>
              <a:gd name="connsiteX4" fmla="*/ 2345955 w 3374541"/>
              <a:gd name="connsiteY4" fmla="*/ 2334797 h 2351984"/>
              <a:gd name="connsiteX5" fmla="*/ 431606 w 3374541"/>
              <a:gd name="connsiteY5" fmla="*/ 1812366 h 2351984"/>
              <a:gd name="connsiteX6" fmla="*/ 122116 w 3374541"/>
              <a:gd name="connsiteY6" fmla="*/ 1612055 h 2351984"/>
              <a:gd name="connsiteX7" fmla="*/ 64021 w 3374541"/>
              <a:gd name="connsiteY7" fmla="*/ 1119482 h 2351984"/>
              <a:gd name="connsiteX8" fmla="*/ 756271 w 3374541"/>
              <a:gd name="connsiteY8" fmla="*/ 367825 h 2351984"/>
              <a:gd name="connsiteX0" fmla="*/ 711507 w 3329777"/>
              <a:gd name="connsiteY0" fmla="*/ 367825 h 2351984"/>
              <a:gd name="connsiteX1" fmla="*/ 1580700 w 3329777"/>
              <a:gd name="connsiteY1" fmla="*/ 34038 h 2351984"/>
              <a:gd name="connsiteX2" fmla="*/ 2348844 w 3329777"/>
              <a:gd name="connsiteY2" fmla="*/ 468670 h 2351984"/>
              <a:gd name="connsiteX3" fmla="*/ 3329777 w 3329777"/>
              <a:gd name="connsiteY3" fmla="*/ 1113431 h 2351984"/>
              <a:gd name="connsiteX4" fmla="*/ 2301191 w 3329777"/>
              <a:gd name="connsiteY4" fmla="*/ 2334797 h 2351984"/>
              <a:gd name="connsiteX5" fmla="*/ 386842 w 3329777"/>
              <a:gd name="connsiteY5" fmla="*/ 1812366 h 2351984"/>
              <a:gd name="connsiteX6" fmla="*/ 19257 w 3329777"/>
              <a:gd name="connsiteY6" fmla="*/ 1119482 h 2351984"/>
              <a:gd name="connsiteX7" fmla="*/ 711507 w 3329777"/>
              <a:gd name="connsiteY7" fmla="*/ 367825 h 2351984"/>
              <a:gd name="connsiteX0" fmla="*/ 770664 w 3388934"/>
              <a:gd name="connsiteY0" fmla="*/ 367825 h 2351984"/>
              <a:gd name="connsiteX1" fmla="*/ 1639857 w 3388934"/>
              <a:gd name="connsiteY1" fmla="*/ 34038 h 2351984"/>
              <a:gd name="connsiteX2" fmla="*/ 2408001 w 3388934"/>
              <a:gd name="connsiteY2" fmla="*/ 468670 h 2351984"/>
              <a:gd name="connsiteX3" fmla="*/ 3388934 w 3388934"/>
              <a:gd name="connsiteY3" fmla="*/ 1113431 h 2351984"/>
              <a:gd name="connsiteX4" fmla="*/ 2360348 w 3388934"/>
              <a:gd name="connsiteY4" fmla="*/ 2334797 h 2351984"/>
              <a:gd name="connsiteX5" fmla="*/ 445999 w 3388934"/>
              <a:gd name="connsiteY5" fmla="*/ 1812366 h 2351984"/>
              <a:gd name="connsiteX6" fmla="*/ 78414 w 3388934"/>
              <a:gd name="connsiteY6" fmla="*/ 1119482 h 2351984"/>
              <a:gd name="connsiteX7" fmla="*/ 770664 w 3388934"/>
              <a:gd name="connsiteY7" fmla="*/ 367825 h 2351984"/>
              <a:gd name="connsiteX0" fmla="*/ 858164 w 3476434"/>
              <a:gd name="connsiteY0" fmla="*/ 367825 h 2351984"/>
              <a:gd name="connsiteX1" fmla="*/ 1727357 w 3476434"/>
              <a:gd name="connsiteY1" fmla="*/ 34038 h 2351984"/>
              <a:gd name="connsiteX2" fmla="*/ 2495501 w 3476434"/>
              <a:gd name="connsiteY2" fmla="*/ 468670 h 2351984"/>
              <a:gd name="connsiteX3" fmla="*/ 3476434 w 3476434"/>
              <a:gd name="connsiteY3" fmla="*/ 1113431 h 2351984"/>
              <a:gd name="connsiteX4" fmla="*/ 2447848 w 3476434"/>
              <a:gd name="connsiteY4" fmla="*/ 2334797 h 2351984"/>
              <a:gd name="connsiteX5" fmla="*/ 533499 w 3476434"/>
              <a:gd name="connsiteY5" fmla="*/ 1812366 h 2351984"/>
              <a:gd name="connsiteX6" fmla="*/ 165914 w 3476434"/>
              <a:gd name="connsiteY6" fmla="*/ 1119482 h 2351984"/>
              <a:gd name="connsiteX7" fmla="*/ 858164 w 3476434"/>
              <a:gd name="connsiteY7" fmla="*/ 367825 h 2351984"/>
              <a:gd name="connsiteX0" fmla="*/ 805987 w 3476434"/>
              <a:gd name="connsiteY0" fmla="*/ 358176 h 2354003"/>
              <a:gd name="connsiteX1" fmla="*/ 1727357 w 3476434"/>
              <a:gd name="connsiteY1" fmla="*/ 36057 h 2354003"/>
              <a:gd name="connsiteX2" fmla="*/ 2495501 w 3476434"/>
              <a:gd name="connsiteY2" fmla="*/ 470689 h 2354003"/>
              <a:gd name="connsiteX3" fmla="*/ 3476434 w 3476434"/>
              <a:gd name="connsiteY3" fmla="*/ 1115450 h 2354003"/>
              <a:gd name="connsiteX4" fmla="*/ 2447848 w 3476434"/>
              <a:gd name="connsiteY4" fmla="*/ 2336816 h 2354003"/>
              <a:gd name="connsiteX5" fmla="*/ 533499 w 3476434"/>
              <a:gd name="connsiteY5" fmla="*/ 1814385 h 2354003"/>
              <a:gd name="connsiteX6" fmla="*/ 165914 w 3476434"/>
              <a:gd name="connsiteY6" fmla="*/ 1121501 h 2354003"/>
              <a:gd name="connsiteX7" fmla="*/ 805987 w 3476434"/>
              <a:gd name="connsiteY7" fmla="*/ 358176 h 2354003"/>
              <a:gd name="connsiteX0" fmla="*/ 805987 w 3476434"/>
              <a:gd name="connsiteY0" fmla="*/ 388425 h 2384252"/>
              <a:gd name="connsiteX1" fmla="*/ 1727357 w 3476434"/>
              <a:gd name="connsiteY1" fmla="*/ 66306 h 2384252"/>
              <a:gd name="connsiteX2" fmla="*/ 2495501 w 3476434"/>
              <a:gd name="connsiteY2" fmla="*/ 500938 h 2384252"/>
              <a:gd name="connsiteX3" fmla="*/ 3476434 w 3476434"/>
              <a:gd name="connsiteY3" fmla="*/ 1145699 h 2384252"/>
              <a:gd name="connsiteX4" fmla="*/ 2447848 w 3476434"/>
              <a:gd name="connsiteY4" fmla="*/ 2367065 h 2384252"/>
              <a:gd name="connsiteX5" fmla="*/ 533499 w 3476434"/>
              <a:gd name="connsiteY5" fmla="*/ 1844634 h 2384252"/>
              <a:gd name="connsiteX6" fmla="*/ 165914 w 3476434"/>
              <a:gd name="connsiteY6" fmla="*/ 1151750 h 2384252"/>
              <a:gd name="connsiteX7" fmla="*/ 805987 w 3476434"/>
              <a:gd name="connsiteY7" fmla="*/ 388425 h 2384252"/>
              <a:gd name="connsiteX0" fmla="*/ 779149 w 3476434"/>
              <a:gd name="connsiteY0" fmla="*/ 383227 h 2386933"/>
              <a:gd name="connsiteX1" fmla="*/ 1727357 w 3476434"/>
              <a:gd name="connsiteY1" fmla="*/ 68987 h 2386933"/>
              <a:gd name="connsiteX2" fmla="*/ 2495501 w 3476434"/>
              <a:gd name="connsiteY2" fmla="*/ 503619 h 2386933"/>
              <a:gd name="connsiteX3" fmla="*/ 3476434 w 3476434"/>
              <a:gd name="connsiteY3" fmla="*/ 1148380 h 2386933"/>
              <a:gd name="connsiteX4" fmla="*/ 2447848 w 3476434"/>
              <a:gd name="connsiteY4" fmla="*/ 2369746 h 2386933"/>
              <a:gd name="connsiteX5" fmla="*/ 533499 w 3476434"/>
              <a:gd name="connsiteY5" fmla="*/ 1847315 h 2386933"/>
              <a:gd name="connsiteX6" fmla="*/ 165914 w 3476434"/>
              <a:gd name="connsiteY6" fmla="*/ 1154431 h 2386933"/>
              <a:gd name="connsiteX7" fmla="*/ 779149 w 3476434"/>
              <a:gd name="connsiteY7" fmla="*/ 383227 h 2386933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26338 h 2330044"/>
              <a:gd name="connsiteX1" fmla="*/ 1508727 w 3476434"/>
              <a:gd name="connsiteY1" fmla="*/ 109882 h 2330044"/>
              <a:gd name="connsiteX2" fmla="*/ 2600148 w 3476434"/>
              <a:gd name="connsiteY2" fmla="*/ 601549 h 2330044"/>
              <a:gd name="connsiteX3" fmla="*/ 3476434 w 3476434"/>
              <a:gd name="connsiteY3" fmla="*/ 1091491 h 2330044"/>
              <a:gd name="connsiteX4" fmla="*/ 2447848 w 3476434"/>
              <a:gd name="connsiteY4" fmla="*/ 2312857 h 2330044"/>
              <a:gd name="connsiteX5" fmla="*/ 533499 w 3476434"/>
              <a:gd name="connsiteY5" fmla="*/ 1790426 h 2330044"/>
              <a:gd name="connsiteX6" fmla="*/ 165914 w 3476434"/>
              <a:gd name="connsiteY6" fmla="*/ 1097542 h 2330044"/>
              <a:gd name="connsiteX7" fmla="*/ 779149 w 3476434"/>
              <a:gd name="connsiteY7" fmla="*/ 326338 h 2330044"/>
              <a:gd name="connsiteX0" fmla="*/ 779149 w 3476434"/>
              <a:gd name="connsiteY0" fmla="*/ 349190 h 2352896"/>
              <a:gd name="connsiteX1" fmla="*/ 1508727 w 3476434"/>
              <a:gd name="connsiteY1" fmla="*/ 132734 h 2352896"/>
              <a:gd name="connsiteX2" fmla="*/ 2600148 w 3476434"/>
              <a:gd name="connsiteY2" fmla="*/ 624401 h 2352896"/>
              <a:gd name="connsiteX3" fmla="*/ 3476434 w 3476434"/>
              <a:gd name="connsiteY3" fmla="*/ 1114343 h 2352896"/>
              <a:gd name="connsiteX4" fmla="*/ 2447848 w 3476434"/>
              <a:gd name="connsiteY4" fmla="*/ 2335709 h 2352896"/>
              <a:gd name="connsiteX5" fmla="*/ 533499 w 3476434"/>
              <a:gd name="connsiteY5" fmla="*/ 1813278 h 2352896"/>
              <a:gd name="connsiteX6" fmla="*/ 165914 w 3476434"/>
              <a:gd name="connsiteY6" fmla="*/ 1120394 h 2352896"/>
              <a:gd name="connsiteX7" fmla="*/ 779149 w 3476434"/>
              <a:gd name="connsiteY7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2840 h 2346546"/>
              <a:gd name="connsiteX1" fmla="*/ 1508727 w 3498808"/>
              <a:gd name="connsiteY1" fmla="*/ 126384 h 2346546"/>
              <a:gd name="connsiteX2" fmla="*/ 3476434 w 3498808"/>
              <a:gd name="connsiteY2" fmla="*/ 1107993 h 2346546"/>
              <a:gd name="connsiteX3" fmla="*/ 2447848 w 3498808"/>
              <a:gd name="connsiteY3" fmla="*/ 2329359 h 2346546"/>
              <a:gd name="connsiteX4" fmla="*/ 533499 w 3498808"/>
              <a:gd name="connsiteY4" fmla="*/ 1806928 h 2346546"/>
              <a:gd name="connsiteX5" fmla="*/ 165914 w 3498808"/>
              <a:gd name="connsiteY5" fmla="*/ 1114044 h 2346546"/>
              <a:gd name="connsiteX6" fmla="*/ 779149 w 3498808"/>
              <a:gd name="connsiteY6" fmla="*/ 342840 h 2346546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535480"/>
              <a:gd name="connsiteY0" fmla="*/ 215881 h 2219587"/>
              <a:gd name="connsiteX1" fmla="*/ 723117 w 3535480"/>
              <a:gd name="connsiteY1" fmla="*/ 345525 h 2219587"/>
              <a:gd name="connsiteX2" fmla="*/ 3476434 w 3535480"/>
              <a:gd name="connsiteY2" fmla="*/ 981034 h 2219587"/>
              <a:gd name="connsiteX3" fmla="*/ 2447848 w 3535480"/>
              <a:gd name="connsiteY3" fmla="*/ 2202400 h 2219587"/>
              <a:gd name="connsiteX4" fmla="*/ 533499 w 3535480"/>
              <a:gd name="connsiteY4" fmla="*/ 1679969 h 2219587"/>
              <a:gd name="connsiteX5" fmla="*/ 165914 w 3535480"/>
              <a:gd name="connsiteY5" fmla="*/ 987085 h 2219587"/>
              <a:gd name="connsiteX6" fmla="*/ 779149 w 3535480"/>
              <a:gd name="connsiteY6" fmla="*/ 215881 h 2219587"/>
              <a:gd name="connsiteX0" fmla="*/ 222069 w 3535480"/>
              <a:gd name="connsiteY0" fmla="*/ 321497 h 2020721"/>
              <a:gd name="connsiteX1" fmla="*/ 723117 w 3535480"/>
              <a:gd name="connsiteY1" fmla="*/ 146659 h 2020721"/>
              <a:gd name="connsiteX2" fmla="*/ 3476434 w 3535480"/>
              <a:gd name="connsiteY2" fmla="*/ 782168 h 2020721"/>
              <a:gd name="connsiteX3" fmla="*/ 2447848 w 3535480"/>
              <a:gd name="connsiteY3" fmla="*/ 2003534 h 2020721"/>
              <a:gd name="connsiteX4" fmla="*/ 533499 w 3535480"/>
              <a:gd name="connsiteY4" fmla="*/ 1481103 h 2020721"/>
              <a:gd name="connsiteX5" fmla="*/ 165914 w 3535480"/>
              <a:gd name="connsiteY5" fmla="*/ 788219 h 2020721"/>
              <a:gd name="connsiteX6" fmla="*/ 222069 w 3535480"/>
              <a:gd name="connsiteY6" fmla="*/ 321497 h 2020721"/>
              <a:gd name="connsiteX0" fmla="*/ 222069 w 3535480"/>
              <a:gd name="connsiteY0" fmla="*/ 321497 h 2020721"/>
              <a:gd name="connsiteX1" fmla="*/ 723117 w 3535480"/>
              <a:gd name="connsiteY1" fmla="*/ 146659 h 2020721"/>
              <a:gd name="connsiteX2" fmla="*/ 3476434 w 3535480"/>
              <a:gd name="connsiteY2" fmla="*/ 782168 h 2020721"/>
              <a:gd name="connsiteX3" fmla="*/ 2447848 w 3535480"/>
              <a:gd name="connsiteY3" fmla="*/ 2003534 h 2020721"/>
              <a:gd name="connsiteX4" fmla="*/ 533499 w 3535480"/>
              <a:gd name="connsiteY4" fmla="*/ 1481103 h 2020721"/>
              <a:gd name="connsiteX5" fmla="*/ 165914 w 3535480"/>
              <a:gd name="connsiteY5" fmla="*/ 788219 h 2020721"/>
              <a:gd name="connsiteX6" fmla="*/ 222069 w 3535480"/>
              <a:gd name="connsiteY6" fmla="*/ 321497 h 2020721"/>
              <a:gd name="connsiteX0" fmla="*/ 222069 w 3530403"/>
              <a:gd name="connsiteY0" fmla="*/ 336325 h 2035549"/>
              <a:gd name="connsiteX1" fmla="*/ 821425 w 3530403"/>
              <a:gd name="connsiteY1" fmla="*/ 132139 h 2035549"/>
              <a:gd name="connsiteX2" fmla="*/ 3476434 w 3530403"/>
              <a:gd name="connsiteY2" fmla="*/ 796996 h 2035549"/>
              <a:gd name="connsiteX3" fmla="*/ 2447848 w 3530403"/>
              <a:gd name="connsiteY3" fmla="*/ 2018362 h 2035549"/>
              <a:gd name="connsiteX4" fmla="*/ 533499 w 3530403"/>
              <a:gd name="connsiteY4" fmla="*/ 1495931 h 2035549"/>
              <a:gd name="connsiteX5" fmla="*/ 165914 w 3530403"/>
              <a:gd name="connsiteY5" fmla="*/ 803047 h 2035549"/>
              <a:gd name="connsiteX6" fmla="*/ 222069 w 3530403"/>
              <a:gd name="connsiteY6" fmla="*/ 336325 h 2035549"/>
              <a:gd name="connsiteX0" fmla="*/ 222069 w 3530403"/>
              <a:gd name="connsiteY0" fmla="*/ 283227 h 1982451"/>
              <a:gd name="connsiteX1" fmla="*/ 821425 w 3530403"/>
              <a:gd name="connsiteY1" fmla="*/ 79041 h 1982451"/>
              <a:gd name="connsiteX2" fmla="*/ 3476434 w 3530403"/>
              <a:gd name="connsiteY2" fmla="*/ 743898 h 1982451"/>
              <a:gd name="connsiteX3" fmla="*/ 2447848 w 3530403"/>
              <a:gd name="connsiteY3" fmla="*/ 1965264 h 1982451"/>
              <a:gd name="connsiteX4" fmla="*/ 533499 w 3530403"/>
              <a:gd name="connsiteY4" fmla="*/ 1442833 h 1982451"/>
              <a:gd name="connsiteX5" fmla="*/ 165914 w 3530403"/>
              <a:gd name="connsiteY5" fmla="*/ 749949 h 1982451"/>
              <a:gd name="connsiteX6" fmla="*/ 222069 w 3530403"/>
              <a:gd name="connsiteY6" fmla="*/ 283227 h 1982451"/>
              <a:gd name="connsiteX0" fmla="*/ 200223 w 3530403"/>
              <a:gd name="connsiteY0" fmla="*/ 294540 h 1968085"/>
              <a:gd name="connsiteX1" fmla="*/ 821425 w 3530403"/>
              <a:gd name="connsiteY1" fmla="*/ 64675 h 1968085"/>
              <a:gd name="connsiteX2" fmla="*/ 3476434 w 3530403"/>
              <a:gd name="connsiteY2" fmla="*/ 729532 h 1968085"/>
              <a:gd name="connsiteX3" fmla="*/ 2447848 w 3530403"/>
              <a:gd name="connsiteY3" fmla="*/ 1950898 h 1968085"/>
              <a:gd name="connsiteX4" fmla="*/ 533499 w 3530403"/>
              <a:gd name="connsiteY4" fmla="*/ 1428467 h 1968085"/>
              <a:gd name="connsiteX5" fmla="*/ 165914 w 3530403"/>
              <a:gd name="connsiteY5" fmla="*/ 735583 h 1968085"/>
              <a:gd name="connsiteX6" fmla="*/ 200223 w 3530403"/>
              <a:gd name="connsiteY6" fmla="*/ 294540 h 1968085"/>
              <a:gd name="connsiteX0" fmla="*/ 200223 w 3530403"/>
              <a:gd name="connsiteY0" fmla="*/ 262868 h 1936413"/>
              <a:gd name="connsiteX1" fmla="*/ 821425 w 3530403"/>
              <a:gd name="connsiteY1" fmla="*/ 33003 h 1936413"/>
              <a:gd name="connsiteX2" fmla="*/ 3476434 w 3530403"/>
              <a:gd name="connsiteY2" fmla="*/ 697860 h 1936413"/>
              <a:gd name="connsiteX3" fmla="*/ 2447848 w 3530403"/>
              <a:gd name="connsiteY3" fmla="*/ 1919226 h 1936413"/>
              <a:gd name="connsiteX4" fmla="*/ 533499 w 3530403"/>
              <a:gd name="connsiteY4" fmla="*/ 1396795 h 1936413"/>
              <a:gd name="connsiteX5" fmla="*/ 165914 w 3530403"/>
              <a:gd name="connsiteY5" fmla="*/ 703911 h 1936413"/>
              <a:gd name="connsiteX6" fmla="*/ 200223 w 3530403"/>
              <a:gd name="connsiteY6" fmla="*/ 262868 h 1936413"/>
              <a:gd name="connsiteX0" fmla="*/ 200223 w 3530403"/>
              <a:gd name="connsiteY0" fmla="*/ 234963 h 1908508"/>
              <a:gd name="connsiteX1" fmla="*/ 821425 w 3530403"/>
              <a:gd name="connsiteY1" fmla="*/ 5098 h 1908508"/>
              <a:gd name="connsiteX2" fmla="*/ 3476434 w 3530403"/>
              <a:gd name="connsiteY2" fmla="*/ 669955 h 1908508"/>
              <a:gd name="connsiteX3" fmla="*/ 2447848 w 3530403"/>
              <a:gd name="connsiteY3" fmla="*/ 1891321 h 1908508"/>
              <a:gd name="connsiteX4" fmla="*/ 533499 w 3530403"/>
              <a:gd name="connsiteY4" fmla="*/ 1368890 h 1908508"/>
              <a:gd name="connsiteX5" fmla="*/ 165914 w 3530403"/>
              <a:gd name="connsiteY5" fmla="*/ 676006 h 1908508"/>
              <a:gd name="connsiteX6" fmla="*/ 200223 w 3530403"/>
              <a:gd name="connsiteY6" fmla="*/ 234963 h 1908508"/>
              <a:gd name="connsiteX0" fmla="*/ 200223 w 3534100"/>
              <a:gd name="connsiteY0" fmla="*/ 236710 h 1919707"/>
              <a:gd name="connsiteX1" fmla="*/ 821425 w 3534100"/>
              <a:gd name="connsiteY1" fmla="*/ 6845 h 1919707"/>
              <a:gd name="connsiteX2" fmla="*/ 3480075 w 3534100"/>
              <a:gd name="connsiteY2" fmla="*/ 554311 h 1919707"/>
              <a:gd name="connsiteX3" fmla="*/ 2447848 w 3534100"/>
              <a:gd name="connsiteY3" fmla="*/ 1893068 h 1919707"/>
              <a:gd name="connsiteX4" fmla="*/ 533499 w 3534100"/>
              <a:gd name="connsiteY4" fmla="*/ 1370637 h 1919707"/>
              <a:gd name="connsiteX5" fmla="*/ 165914 w 3534100"/>
              <a:gd name="connsiteY5" fmla="*/ 677753 h 1919707"/>
              <a:gd name="connsiteX6" fmla="*/ 200223 w 3534100"/>
              <a:gd name="connsiteY6" fmla="*/ 236710 h 1919707"/>
              <a:gd name="connsiteX0" fmla="*/ 214721 w 3548926"/>
              <a:gd name="connsiteY0" fmla="*/ 236710 h 1978349"/>
              <a:gd name="connsiteX1" fmla="*/ 835923 w 3548926"/>
              <a:gd name="connsiteY1" fmla="*/ 6845 h 1978349"/>
              <a:gd name="connsiteX2" fmla="*/ 3494573 w 3548926"/>
              <a:gd name="connsiteY2" fmla="*/ 554311 h 1978349"/>
              <a:gd name="connsiteX3" fmla="*/ 2462346 w 3548926"/>
              <a:gd name="connsiteY3" fmla="*/ 1893068 h 1978349"/>
              <a:gd name="connsiteX4" fmla="*/ 507945 w 3548926"/>
              <a:gd name="connsiteY4" fmla="*/ 1689793 h 1978349"/>
              <a:gd name="connsiteX5" fmla="*/ 180412 w 3548926"/>
              <a:gd name="connsiteY5" fmla="*/ 677753 h 1978349"/>
              <a:gd name="connsiteX6" fmla="*/ 214721 w 3548926"/>
              <a:gd name="connsiteY6" fmla="*/ 236710 h 1978349"/>
              <a:gd name="connsiteX0" fmla="*/ 133313 w 3467518"/>
              <a:gd name="connsiteY0" fmla="*/ 236710 h 1978349"/>
              <a:gd name="connsiteX1" fmla="*/ 754515 w 3467518"/>
              <a:gd name="connsiteY1" fmla="*/ 6845 h 1978349"/>
              <a:gd name="connsiteX2" fmla="*/ 3413165 w 3467518"/>
              <a:gd name="connsiteY2" fmla="*/ 554311 h 1978349"/>
              <a:gd name="connsiteX3" fmla="*/ 2380938 w 3467518"/>
              <a:gd name="connsiteY3" fmla="*/ 1893068 h 1978349"/>
              <a:gd name="connsiteX4" fmla="*/ 426537 w 3467518"/>
              <a:gd name="connsiteY4" fmla="*/ 1689793 h 1978349"/>
              <a:gd name="connsiteX5" fmla="*/ 99004 w 3467518"/>
              <a:gd name="connsiteY5" fmla="*/ 677753 h 1978349"/>
              <a:gd name="connsiteX6" fmla="*/ 133313 w 3467518"/>
              <a:gd name="connsiteY6" fmla="*/ 236710 h 1978349"/>
              <a:gd name="connsiteX0" fmla="*/ 31668 w 3365873"/>
              <a:gd name="connsiteY0" fmla="*/ 236710 h 1978349"/>
              <a:gd name="connsiteX1" fmla="*/ 652870 w 3365873"/>
              <a:gd name="connsiteY1" fmla="*/ 6845 h 1978349"/>
              <a:gd name="connsiteX2" fmla="*/ 3311520 w 3365873"/>
              <a:gd name="connsiteY2" fmla="*/ 554311 h 1978349"/>
              <a:gd name="connsiteX3" fmla="*/ 2279293 w 3365873"/>
              <a:gd name="connsiteY3" fmla="*/ 1893068 h 1978349"/>
              <a:gd name="connsiteX4" fmla="*/ 324892 w 3365873"/>
              <a:gd name="connsiteY4" fmla="*/ 1689793 h 1978349"/>
              <a:gd name="connsiteX5" fmla="*/ 31668 w 3365873"/>
              <a:gd name="connsiteY5" fmla="*/ 236710 h 1978349"/>
              <a:gd name="connsiteX0" fmla="*/ 89224 w 3424682"/>
              <a:gd name="connsiteY0" fmla="*/ 236710 h 1978349"/>
              <a:gd name="connsiteX1" fmla="*/ 710426 w 3424682"/>
              <a:gd name="connsiteY1" fmla="*/ 6845 h 1978349"/>
              <a:gd name="connsiteX2" fmla="*/ 3369076 w 3424682"/>
              <a:gd name="connsiteY2" fmla="*/ 554311 h 1978349"/>
              <a:gd name="connsiteX3" fmla="*/ 2336849 w 3424682"/>
              <a:gd name="connsiteY3" fmla="*/ 1893068 h 1978349"/>
              <a:gd name="connsiteX4" fmla="*/ 233165 w 3424682"/>
              <a:gd name="connsiteY4" fmla="*/ 1689793 h 1978349"/>
              <a:gd name="connsiteX5" fmla="*/ 89224 w 3424682"/>
              <a:gd name="connsiteY5" fmla="*/ 236710 h 1978349"/>
              <a:gd name="connsiteX0" fmla="*/ 41552 w 3376058"/>
              <a:gd name="connsiteY0" fmla="*/ 236710 h 1990409"/>
              <a:gd name="connsiteX1" fmla="*/ 662754 w 3376058"/>
              <a:gd name="connsiteY1" fmla="*/ 6845 h 1990409"/>
              <a:gd name="connsiteX2" fmla="*/ 3321404 w 3376058"/>
              <a:gd name="connsiteY2" fmla="*/ 554311 h 1990409"/>
              <a:gd name="connsiteX3" fmla="*/ 2289177 w 3376058"/>
              <a:gd name="connsiteY3" fmla="*/ 1893068 h 1990409"/>
              <a:gd name="connsiteX4" fmla="*/ 298365 w 3376058"/>
              <a:gd name="connsiteY4" fmla="*/ 1726478 h 1990409"/>
              <a:gd name="connsiteX5" fmla="*/ 41552 w 3376058"/>
              <a:gd name="connsiteY5" fmla="*/ 236710 h 1990409"/>
              <a:gd name="connsiteX0" fmla="*/ 59316 w 3393822"/>
              <a:gd name="connsiteY0" fmla="*/ 236710 h 1990409"/>
              <a:gd name="connsiteX1" fmla="*/ 680518 w 3393822"/>
              <a:gd name="connsiteY1" fmla="*/ 6845 h 1990409"/>
              <a:gd name="connsiteX2" fmla="*/ 3339168 w 3393822"/>
              <a:gd name="connsiteY2" fmla="*/ 554311 h 1990409"/>
              <a:gd name="connsiteX3" fmla="*/ 2306941 w 3393822"/>
              <a:gd name="connsiteY3" fmla="*/ 1893068 h 1990409"/>
              <a:gd name="connsiteX4" fmla="*/ 316129 w 3393822"/>
              <a:gd name="connsiteY4" fmla="*/ 1726478 h 1990409"/>
              <a:gd name="connsiteX5" fmla="*/ 59316 w 3393822"/>
              <a:gd name="connsiteY5" fmla="*/ 236710 h 1990409"/>
              <a:gd name="connsiteX0" fmla="*/ 59316 w 3393822"/>
              <a:gd name="connsiteY0" fmla="*/ 236710 h 1953677"/>
              <a:gd name="connsiteX1" fmla="*/ 680518 w 3393822"/>
              <a:gd name="connsiteY1" fmla="*/ 6845 h 1953677"/>
              <a:gd name="connsiteX2" fmla="*/ 3339168 w 3393822"/>
              <a:gd name="connsiteY2" fmla="*/ 554311 h 1953677"/>
              <a:gd name="connsiteX3" fmla="*/ 2306941 w 3393822"/>
              <a:gd name="connsiteY3" fmla="*/ 1893068 h 1953677"/>
              <a:gd name="connsiteX4" fmla="*/ 316129 w 3393822"/>
              <a:gd name="connsiteY4" fmla="*/ 1726478 h 1953677"/>
              <a:gd name="connsiteX5" fmla="*/ 59316 w 3393822"/>
              <a:gd name="connsiteY5" fmla="*/ 236710 h 1953677"/>
              <a:gd name="connsiteX0" fmla="*/ 59316 w 3457261"/>
              <a:gd name="connsiteY0" fmla="*/ 236009 h 1770692"/>
              <a:gd name="connsiteX1" fmla="*/ 680518 w 3457261"/>
              <a:gd name="connsiteY1" fmla="*/ 6144 h 1770692"/>
              <a:gd name="connsiteX2" fmla="*/ 3339168 w 3457261"/>
              <a:gd name="connsiteY2" fmla="*/ 553610 h 1770692"/>
              <a:gd name="connsiteX3" fmla="*/ 2722020 w 3457261"/>
              <a:gd name="connsiteY3" fmla="*/ 1650249 h 1770692"/>
              <a:gd name="connsiteX4" fmla="*/ 316129 w 3457261"/>
              <a:gd name="connsiteY4" fmla="*/ 1725777 h 1770692"/>
              <a:gd name="connsiteX5" fmla="*/ 59316 w 3457261"/>
              <a:gd name="connsiteY5" fmla="*/ 236009 h 1770692"/>
              <a:gd name="connsiteX0" fmla="*/ 59316 w 3458020"/>
              <a:gd name="connsiteY0" fmla="*/ 188637 h 1723320"/>
              <a:gd name="connsiteX1" fmla="*/ 669595 w 3458020"/>
              <a:gd name="connsiteY1" fmla="*/ 13799 h 1723320"/>
              <a:gd name="connsiteX2" fmla="*/ 3339168 w 3458020"/>
              <a:gd name="connsiteY2" fmla="*/ 506238 h 1723320"/>
              <a:gd name="connsiteX3" fmla="*/ 2722020 w 3458020"/>
              <a:gd name="connsiteY3" fmla="*/ 1602877 h 1723320"/>
              <a:gd name="connsiteX4" fmla="*/ 316129 w 3458020"/>
              <a:gd name="connsiteY4" fmla="*/ 1678405 h 1723320"/>
              <a:gd name="connsiteX5" fmla="*/ 59316 w 3458020"/>
              <a:gd name="connsiteY5" fmla="*/ 188637 h 1723320"/>
              <a:gd name="connsiteX0" fmla="*/ 53835 w 3467103"/>
              <a:gd name="connsiteY0" fmla="*/ 339569 h 1716508"/>
              <a:gd name="connsiteX1" fmla="*/ 678678 w 3467103"/>
              <a:gd name="connsiteY1" fmla="*/ 6987 h 1716508"/>
              <a:gd name="connsiteX2" fmla="*/ 3348251 w 3467103"/>
              <a:gd name="connsiteY2" fmla="*/ 499426 h 1716508"/>
              <a:gd name="connsiteX3" fmla="*/ 2731103 w 3467103"/>
              <a:gd name="connsiteY3" fmla="*/ 1596065 h 1716508"/>
              <a:gd name="connsiteX4" fmla="*/ 325212 w 3467103"/>
              <a:gd name="connsiteY4" fmla="*/ 1671593 h 1716508"/>
              <a:gd name="connsiteX5" fmla="*/ 53835 w 3467103"/>
              <a:gd name="connsiteY5" fmla="*/ 339569 h 1716508"/>
              <a:gd name="connsiteX0" fmla="*/ 20069 w 3433337"/>
              <a:gd name="connsiteY0" fmla="*/ 339569 h 1716508"/>
              <a:gd name="connsiteX1" fmla="*/ 644912 w 3433337"/>
              <a:gd name="connsiteY1" fmla="*/ 6987 h 1716508"/>
              <a:gd name="connsiteX2" fmla="*/ 3314485 w 3433337"/>
              <a:gd name="connsiteY2" fmla="*/ 499426 h 1716508"/>
              <a:gd name="connsiteX3" fmla="*/ 2697337 w 3433337"/>
              <a:gd name="connsiteY3" fmla="*/ 1596065 h 1716508"/>
              <a:gd name="connsiteX4" fmla="*/ 291446 w 3433337"/>
              <a:gd name="connsiteY4" fmla="*/ 1671593 h 1716508"/>
              <a:gd name="connsiteX5" fmla="*/ 20069 w 3433337"/>
              <a:gd name="connsiteY5" fmla="*/ 339569 h 1716508"/>
              <a:gd name="connsiteX0" fmla="*/ 5328 w 3418596"/>
              <a:gd name="connsiteY0" fmla="*/ 339569 h 1716508"/>
              <a:gd name="connsiteX1" fmla="*/ 630171 w 3418596"/>
              <a:gd name="connsiteY1" fmla="*/ 6987 h 1716508"/>
              <a:gd name="connsiteX2" fmla="*/ 3299744 w 3418596"/>
              <a:gd name="connsiteY2" fmla="*/ 499426 h 1716508"/>
              <a:gd name="connsiteX3" fmla="*/ 2682596 w 3418596"/>
              <a:gd name="connsiteY3" fmla="*/ 1596065 h 1716508"/>
              <a:gd name="connsiteX4" fmla="*/ 276705 w 3418596"/>
              <a:gd name="connsiteY4" fmla="*/ 1671593 h 1716508"/>
              <a:gd name="connsiteX5" fmla="*/ 5328 w 3418596"/>
              <a:gd name="connsiteY5" fmla="*/ 339569 h 1716508"/>
              <a:gd name="connsiteX0" fmla="*/ 5328 w 3507017"/>
              <a:gd name="connsiteY0" fmla="*/ 339643 h 1729024"/>
              <a:gd name="connsiteX1" fmla="*/ 630171 w 3507017"/>
              <a:gd name="connsiteY1" fmla="*/ 7061 h 1729024"/>
              <a:gd name="connsiteX2" fmla="*/ 3299744 w 3507017"/>
              <a:gd name="connsiteY2" fmla="*/ 499500 h 1729024"/>
              <a:gd name="connsiteX3" fmla="*/ 2988444 w 3507017"/>
              <a:gd name="connsiteY3" fmla="*/ 1618150 h 1729024"/>
              <a:gd name="connsiteX4" fmla="*/ 276705 w 3507017"/>
              <a:gd name="connsiteY4" fmla="*/ 1671667 h 1729024"/>
              <a:gd name="connsiteX5" fmla="*/ 5328 w 3507017"/>
              <a:gd name="connsiteY5" fmla="*/ 339643 h 1729024"/>
              <a:gd name="connsiteX0" fmla="*/ 5328 w 3456650"/>
              <a:gd name="connsiteY0" fmla="*/ 339643 h 1741365"/>
              <a:gd name="connsiteX1" fmla="*/ 630171 w 3456650"/>
              <a:gd name="connsiteY1" fmla="*/ 7061 h 1741365"/>
              <a:gd name="connsiteX2" fmla="*/ 3299744 w 3456650"/>
              <a:gd name="connsiteY2" fmla="*/ 499500 h 1741365"/>
              <a:gd name="connsiteX3" fmla="*/ 2988444 w 3456650"/>
              <a:gd name="connsiteY3" fmla="*/ 1618150 h 1741365"/>
              <a:gd name="connsiteX4" fmla="*/ 276705 w 3456650"/>
              <a:gd name="connsiteY4" fmla="*/ 1671667 h 1741365"/>
              <a:gd name="connsiteX5" fmla="*/ 5328 w 3456650"/>
              <a:gd name="connsiteY5" fmla="*/ 339643 h 1741365"/>
              <a:gd name="connsiteX0" fmla="*/ 5328 w 3479924"/>
              <a:gd name="connsiteY0" fmla="*/ 339643 h 1721448"/>
              <a:gd name="connsiteX1" fmla="*/ 630171 w 3479924"/>
              <a:gd name="connsiteY1" fmla="*/ 7061 h 1721448"/>
              <a:gd name="connsiteX2" fmla="*/ 3299744 w 3479924"/>
              <a:gd name="connsiteY2" fmla="*/ 499500 h 1721448"/>
              <a:gd name="connsiteX3" fmla="*/ 2988444 w 3479924"/>
              <a:gd name="connsiteY3" fmla="*/ 1618150 h 1721448"/>
              <a:gd name="connsiteX4" fmla="*/ 276705 w 3479924"/>
              <a:gd name="connsiteY4" fmla="*/ 1671667 h 1721448"/>
              <a:gd name="connsiteX5" fmla="*/ 5328 w 3479924"/>
              <a:gd name="connsiteY5" fmla="*/ 339643 h 1721448"/>
              <a:gd name="connsiteX0" fmla="*/ 5328 w 3449271"/>
              <a:gd name="connsiteY0" fmla="*/ 339643 h 1727499"/>
              <a:gd name="connsiteX1" fmla="*/ 630171 w 3449271"/>
              <a:gd name="connsiteY1" fmla="*/ 7061 h 1727499"/>
              <a:gd name="connsiteX2" fmla="*/ 3299744 w 3449271"/>
              <a:gd name="connsiteY2" fmla="*/ 499500 h 1727499"/>
              <a:gd name="connsiteX3" fmla="*/ 2988444 w 3449271"/>
              <a:gd name="connsiteY3" fmla="*/ 1618150 h 1727499"/>
              <a:gd name="connsiteX4" fmla="*/ 276705 w 3449271"/>
              <a:gd name="connsiteY4" fmla="*/ 1671667 h 1727499"/>
              <a:gd name="connsiteX5" fmla="*/ 5328 w 3449271"/>
              <a:gd name="connsiteY5" fmla="*/ 339643 h 1727499"/>
              <a:gd name="connsiteX0" fmla="*/ 5328 w 3465853"/>
              <a:gd name="connsiteY0" fmla="*/ 339643 h 1727499"/>
              <a:gd name="connsiteX1" fmla="*/ 400785 w 3465853"/>
              <a:gd name="connsiteY1" fmla="*/ 7061 h 1727499"/>
              <a:gd name="connsiteX2" fmla="*/ 3299744 w 3465853"/>
              <a:gd name="connsiteY2" fmla="*/ 499500 h 1727499"/>
              <a:gd name="connsiteX3" fmla="*/ 2988444 w 3465853"/>
              <a:gd name="connsiteY3" fmla="*/ 1618150 h 1727499"/>
              <a:gd name="connsiteX4" fmla="*/ 276705 w 3465853"/>
              <a:gd name="connsiteY4" fmla="*/ 1671667 h 1727499"/>
              <a:gd name="connsiteX5" fmla="*/ 5328 w 3465853"/>
              <a:gd name="connsiteY5" fmla="*/ 339643 h 1727499"/>
              <a:gd name="connsiteX0" fmla="*/ 5328 w 3417106"/>
              <a:gd name="connsiteY0" fmla="*/ 340571 h 1728427"/>
              <a:gd name="connsiteX1" fmla="*/ 400785 w 3417106"/>
              <a:gd name="connsiteY1" fmla="*/ 7989 h 1728427"/>
              <a:gd name="connsiteX2" fmla="*/ 3299744 w 3417106"/>
              <a:gd name="connsiteY2" fmla="*/ 500428 h 1728427"/>
              <a:gd name="connsiteX3" fmla="*/ 2988444 w 3417106"/>
              <a:gd name="connsiteY3" fmla="*/ 1619078 h 1728427"/>
              <a:gd name="connsiteX4" fmla="*/ 276705 w 3417106"/>
              <a:gd name="connsiteY4" fmla="*/ 1672595 h 1728427"/>
              <a:gd name="connsiteX5" fmla="*/ 5328 w 3417106"/>
              <a:gd name="connsiteY5" fmla="*/ 340571 h 1728427"/>
              <a:gd name="connsiteX0" fmla="*/ 27575 w 3439353"/>
              <a:gd name="connsiteY0" fmla="*/ 340571 h 1726173"/>
              <a:gd name="connsiteX1" fmla="*/ 423032 w 3439353"/>
              <a:gd name="connsiteY1" fmla="*/ 7989 h 1726173"/>
              <a:gd name="connsiteX2" fmla="*/ 3321991 w 3439353"/>
              <a:gd name="connsiteY2" fmla="*/ 500428 h 1726173"/>
              <a:gd name="connsiteX3" fmla="*/ 3010691 w 3439353"/>
              <a:gd name="connsiteY3" fmla="*/ 1619078 h 1726173"/>
              <a:gd name="connsiteX4" fmla="*/ 298952 w 3439353"/>
              <a:gd name="connsiteY4" fmla="*/ 1672595 h 1726173"/>
              <a:gd name="connsiteX5" fmla="*/ 58880 w 3439353"/>
              <a:gd name="connsiteY5" fmla="*/ 1610360 h 1726173"/>
              <a:gd name="connsiteX6" fmla="*/ 27575 w 3439353"/>
              <a:gd name="connsiteY6" fmla="*/ 340571 h 1726173"/>
              <a:gd name="connsiteX0" fmla="*/ 35528 w 3447306"/>
              <a:gd name="connsiteY0" fmla="*/ 340571 h 1722858"/>
              <a:gd name="connsiteX1" fmla="*/ 430985 w 3447306"/>
              <a:gd name="connsiteY1" fmla="*/ 7989 h 1722858"/>
              <a:gd name="connsiteX2" fmla="*/ 3329944 w 3447306"/>
              <a:gd name="connsiteY2" fmla="*/ 500428 h 1722858"/>
              <a:gd name="connsiteX3" fmla="*/ 3018644 w 3447306"/>
              <a:gd name="connsiteY3" fmla="*/ 1619078 h 1722858"/>
              <a:gd name="connsiteX4" fmla="*/ 306905 w 3447306"/>
              <a:gd name="connsiteY4" fmla="*/ 1672595 h 1722858"/>
              <a:gd name="connsiteX5" fmla="*/ 66833 w 3447306"/>
              <a:gd name="connsiteY5" fmla="*/ 1610360 h 1722858"/>
              <a:gd name="connsiteX6" fmla="*/ 35528 w 3447306"/>
              <a:gd name="connsiteY6" fmla="*/ 340571 h 1722858"/>
              <a:gd name="connsiteX0" fmla="*/ 59337 w 3471115"/>
              <a:gd name="connsiteY0" fmla="*/ 340571 h 1722858"/>
              <a:gd name="connsiteX1" fmla="*/ 454794 w 3471115"/>
              <a:gd name="connsiteY1" fmla="*/ 7989 h 1722858"/>
              <a:gd name="connsiteX2" fmla="*/ 3353753 w 3471115"/>
              <a:gd name="connsiteY2" fmla="*/ 500428 h 1722858"/>
              <a:gd name="connsiteX3" fmla="*/ 3042453 w 3471115"/>
              <a:gd name="connsiteY3" fmla="*/ 1619078 h 1722858"/>
              <a:gd name="connsiteX4" fmla="*/ 330714 w 3471115"/>
              <a:gd name="connsiteY4" fmla="*/ 1672595 h 1722858"/>
              <a:gd name="connsiteX5" fmla="*/ 59337 w 3471115"/>
              <a:gd name="connsiteY5" fmla="*/ 340571 h 1722858"/>
              <a:gd name="connsiteX0" fmla="*/ 43525 w 3455303"/>
              <a:gd name="connsiteY0" fmla="*/ 340571 h 1722858"/>
              <a:gd name="connsiteX1" fmla="*/ 438982 w 3455303"/>
              <a:gd name="connsiteY1" fmla="*/ 7989 h 1722858"/>
              <a:gd name="connsiteX2" fmla="*/ 3337941 w 3455303"/>
              <a:gd name="connsiteY2" fmla="*/ 500428 h 1722858"/>
              <a:gd name="connsiteX3" fmla="*/ 3026641 w 3455303"/>
              <a:gd name="connsiteY3" fmla="*/ 1619078 h 1722858"/>
              <a:gd name="connsiteX4" fmla="*/ 314902 w 3455303"/>
              <a:gd name="connsiteY4" fmla="*/ 1672595 h 1722858"/>
              <a:gd name="connsiteX5" fmla="*/ 43525 w 3455303"/>
              <a:gd name="connsiteY5" fmla="*/ 340571 h 1722858"/>
              <a:gd name="connsiteX0" fmla="*/ 51111 w 3444684"/>
              <a:gd name="connsiteY0" fmla="*/ 337760 h 1720047"/>
              <a:gd name="connsiteX1" fmla="*/ 428363 w 3444684"/>
              <a:gd name="connsiteY1" fmla="*/ 5178 h 1720047"/>
              <a:gd name="connsiteX2" fmla="*/ 3327322 w 3444684"/>
              <a:gd name="connsiteY2" fmla="*/ 497617 h 1720047"/>
              <a:gd name="connsiteX3" fmla="*/ 3016022 w 3444684"/>
              <a:gd name="connsiteY3" fmla="*/ 1616267 h 1720047"/>
              <a:gd name="connsiteX4" fmla="*/ 304283 w 3444684"/>
              <a:gd name="connsiteY4" fmla="*/ 1669784 h 1720047"/>
              <a:gd name="connsiteX5" fmla="*/ 51111 w 3444684"/>
              <a:gd name="connsiteY5" fmla="*/ 337760 h 1720047"/>
              <a:gd name="connsiteX0" fmla="*/ 51111 w 3444684"/>
              <a:gd name="connsiteY0" fmla="*/ 337760 h 1730672"/>
              <a:gd name="connsiteX1" fmla="*/ 428363 w 3444684"/>
              <a:gd name="connsiteY1" fmla="*/ 5178 h 1730672"/>
              <a:gd name="connsiteX2" fmla="*/ 3327322 w 3444684"/>
              <a:gd name="connsiteY2" fmla="*/ 497617 h 1730672"/>
              <a:gd name="connsiteX3" fmla="*/ 3016022 w 3444684"/>
              <a:gd name="connsiteY3" fmla="*/ 1616267 h 1730672"/>
              <a:gd name="connsiteX4" fmla="*/ 304283 w 3444684"/>
              <a:gd name="connsiteY4" fmla="*/ 1695463 h 1730672"/>
              <a:gd name="connsiteX5" fmla="*/ 51111 w 3444684"/>
              <a:gd name="connsiteY5" fmla="*/ 337760 h 1730672"/>
              <a:gd name="connsiteX0" fmla="*/ 61232 w 3454805"/>
              <a:gd name="connsiteY0" fmla="*/ 337760 h 1730672"/>
              <a:gd name="connsiteX1" fmla="*/ 438484 w 3454805"/>
              <a:gd name="connsiteY1" fmla="*/ 5178 h 1730672"/>
              <a:gd name="connsiteX2" fmla="*/ 3337443 w 3454805"/>
              <a:gd name="connsiteY2" fmla="*/ 497617 h 1730672"/>
              <a:gd name="connsiteX3" fmla="*/ 3026143 w 3454805"/>
              <a:gd name="connsiteY3" fmla="*/ 1616267 h 1730672"/>
              <a:gd name="connsiteX4" fmla="*/ 314404 w 3454805"/>
              <a:gd name="connsiteY4" fmla="*/ 1695463 h 1730672"/>
              <a:gd name="connsiteX5" fmla="*/ 61232 w 3454805"/>
              <a:gd name="connsiteY5" fmla="*/ 337760 h 1730672"/>
              <a:gd name="connsiteX0" fmla="*/ 61232 w 3454805"/>
              <a:gd name="connsiteY0" fmla="*/ 337760 h 1735920"/>
              <a:gd name="connsiteX1" fmla="*/ 438484 w 3454805"/>
              <a:gd name="connsiteY1" fmla="*/ 5178 h 1735920"/>
              <a:gd name="connsiteX2" fmla="*/ 3337443 w 3454805"/>
              <a:gd name="connsiteY2" fmla="*/ 497617 h 1735920"/>
              <a:gd name="connsiteX3" fmla="*/ 3026143 w 3454805"/>
              <a:gd name="connsiteY3" fmla="*/ 1616267 h 1735920"/>
              <a:gd name="connsiteX4" fmla="*/ 314404 w 3454805"/>
              <a:gd name="connsiteY4" fmla="*/ 1695463 h 1735920"/>
              <a:gd name="connsiteX5" fmla="*/ 61232 w 3454805"/>
              <a:gd name="connsiteY5" fmla="*/ 337760 h 1735920"/>
              <a:gd name="connsiteX0" fmla="*/ 61232 w 3339822"/>
              <a:gd name="connsiteY0" fmla="*/ 372290 h 1770450"/>
              <a:gd name="connsiteX1" fmla="*/ 438484 w 3339822"/>
              <a:gd name="connsiteY1" fmla="*/ 39708 h 1770450"/>
              <a:gd name="connsiteX2" fmla="*/ 2950758 w 3339822"/>
              <a:gd name="connsiteY2" fmla="*/ 60975 h 1770450"/>
              <a:gd name="connsiteX3" fmla="*/ 3337443 w 3339822"/>
              <a:gd name="connsiteY3" fmla="*/ 532147 h 1770450"/>
              <a:gd name="connsiteX4" fmla="*/ 3026143 w 3339822"/>
              <a:gd name="connsiteY4" fmla="*/ 1650797 h 1770450"/>
              <a:gd name="connsiteX5" fmla="*/ 314404 w 3339822"/>
              <a:gd name="connsiteY5" fmla="*/ 1729993 h 1770450"/>
              <a:gd name="connsiteX6" fmla="*/ 61232 w 3339822"/>
              <a:gd name="connsiteY6" fmla="*/ 372290 h 1770450"/>
              <a:gd name="connsiteX0" fmla="*/ 61232 w 3372618"/>
              <a:gd name="connsiteY0" fmla="*/ 337623 h 1735783"/>
              <a:gd name="connsiteX1" fmla="*/ 438484 w 3372618"/>
              <a:gd name="connsiteY1" fmla="*/ 5041 h 1735783"/>
              <a:gd name="connsiteX2" fmla="*/ 3038143 w 3372618"/>
              <a:gd name="connsiteY2" fmla="*/ 162041 h 1735783"/>
              <a:gd name="connsiteX3" fmla="*/ 3337443 w 3372618"/>
              <a:gd name="connsiteY3" fmla="*/ 497480 h 1735783"/>
              <a:gd name="connsiteX4" fmla="*/ 3026143 w 3372618"/>
              <a:gd name="connsiteY4" fmla="*/ 1616130 h 1735783"/>
              <a:gd name="connsiteX5" fmla="*/ 314404 w 3372618"/>
              <a:gd name="connsiteY5" fmla="*/ 1695326 h 1735783"/>
              <a:gd name="connsiteX6" fmla="*/ 61232 w 3372618"/>
              <a:gd name="connsiteY6" fmla="*/ 337623 h 1735783"/>
              <a:gd name="connsiteX0" fmla="*/ 61232 w 3386259"/>
              <a:gd name="connsiteY0" fmla="*/ 337623 h 1735783"/>
              <a:gd name="connsiteX1" fmla="*/ 438484 w 3386259"/>
              <a:gd name="connsiteY1" fmla="*/ 5041 h 1735783"/>
              <a:gd name="connsiteX2" fmla="*/ 3038143 w 3386259"/>
              <a:gd name="connsiteY2" fmla="*/ 162041 h 1735783"/>
              <a:gd name="connsiteX3" fmla="*/ 3359289 w 3386259"/>
              <a:gd name="connsiteY3" fmla="*/ 904679 h 1735783"/>
              <a:gd name="connsiteX4" fmla="*/ 3026143 w 3386259"/>
              <a:gd name="connsiteY4" fmla="*/ 1616130 h 1735783"/>
              <a:gd name="connsiteX5" fmla="*/ 314404 w 3386259"/>
              <a:gd name="connsiteY5" fmla="*/ 1695326 h 1735783"/>
              <a:gd name="connsiteX6" fmla="*/ 61232 w 3386259"/>
              <a:gd name="connsiteY6" fmla="*/ 337623 h 173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6259" h="1735783">
                <a:moveTo>
                  <a:pt x="61232" y="337623"/>
                </a:moveTo>
                <a:cubicBezTo>
                  <a:pt x="77071" y="49503"/>
                  <a:pt x="-57668" y="34305"/>
                  <a:pt x="438484" y="5041"/>
                </a:cubicBezTo>
                <a:cubicBezTo>
                  <a:pt x="934636" y="-24223"/>
                  <a:pt x="2554983" y="79968"/>
                  <a:pt x="3038143" y="162041"/>
                </a:cubicBezTo>
                <a:cubicBezTo>
                  <a:pt x="3521303" y="244114"/>
                  <a:pt x="3361289" y="662331"/>
                  <a:pt x="3359289" y="904679"/>
                </a:cubicBezTo>
                <a:cubicBezTo>
                  <a:pt x="3357289" y="1147027"/>
                  <a:pt x="3249622" y="1424437"/>
                  <a:pt x="3026143" y="1616130"/>
                </a:cubicBezTo>
                <a:cubicBezTo>
                  <a:pt x="2802664" y="1807823"/>
                  <a:pt x="1021801" y="1716956"/>
                  <a:pt x="314404" y="1695326"/>
                </a:cubicBezTo>
                <a:cubicBezTo>
                  <a:pt x="-164576" y="1772050"/>
                  <a:pt x="40552" y="615057"/>
                  <a:pt x="61232" y="337623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альтернативный процесс 4"/>
          <p:cNvSpPr/>
          <p:nvPr/>
        </p:nvSpPr>
        <p:spPr>
          <a:xfrm rot="19801496" flipH="1" flipV="1">
            <a:off x="7125834" y="607173"/>
            <a:ext cx="2049907" cy="1778372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872" h="2211680">
                <a:moveTo>
                  <a:pt x="754036" y="194368"/>
                </a:moveTo>
                <a:cubicBezTo>
                  <a:pt x="952484" y="-165570"/>
                  <a:pt x="1142888" y="68707"/>
                  <a:pt x="1304804" y="152940"/>
                </a:cubicBezTo>
                <a:lnTo>
                  <a:pt x="2072948" y="587572"/>
                </a:lnTo>
                <a:cubicBezTo>
                  <a:pt x="2523819" y="822473"/>
                  <a:pt x="2783862" y="977492"/>
                  <a:pt x="2783862" y="1132013"/>
                </a:cubicBezTo>
                <a:cubicBezTo>
                  <a:pt x="2784362" y="1166811"/>
                  <a:pt x="2766162" y="1150840"/>
                  <a:pt x="2766662" y="1185638"/>
                </a:cubicBezTo>
                <a:cubicBezTo>
                  <a:pt x="1567942" y="2673034"/>
                  <a:pt x="575861" y="2189261"/>
                  <a:pt x="136990" y="1898230"/>
                </a:cubicBezTo>
                <a:cubicBezTo>
                  <a:pt x="40673" y="1839970"/>
                  <a:pt x="-1976" y="1730215"/>
                  <a:pt x="757" y="1666043"/>
                </a:cubicBezTo>
                <a:cubicBezTo>
                  <a:pt x="3490" y="1601871"/>
                  <a:pt x="-24149" y="1580629"/>
                  <a:pt x="104391" y="1330658"/>
                </a:cubicBezTo>
                <a:lnTo>
                  <a:pt x="754036" y="19436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80741" y="766233"/>
            <a:ext cx="832420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Регистрация в ЕСИА;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(без присутствия родителей с 14 лет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ru-RU" sz="1100" b="1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ru-RU" sz="11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Выдача </a:t>
            </a:r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справки об отсутствии судимости; </a:t>
            </a:r>
            <a:endParaRPr lang="ru-RU" sz="1100" b="1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без присутствия родителей с 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14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лет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ru-RU" sz="11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ru-RU" sz="11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Приём и выдача СНИЛС;</a:t>
            </a:r>
          </a:p>
          <a:p>
            <a:pPr algn="just"/>
            <a:r>
              <a:rPr lang="ru-RU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(без присутствия родителей с 14 лет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ru-RU" sz="11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ru-RU" sz="11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Выдача ИНН; </a:t>
            </a:r>
          </a:p>
          <a:p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без присутствия 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родителей с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14 лет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ru-RU" sz="11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ru-RU" sz="11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Организация временного </a:t>
            </a: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трудоустройства несовершеннолетних </a:t>
            </a:r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граждан 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лет, имеющих среднее профессиональное образование и ищущих работу </a:t>
            </a: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впервые; 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без присутствия родителей с 14 лет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ru-RU" sz="11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ru-RU" sz="11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ыписка </a:t>
            </a:r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о трудовой </a:t>
            </a: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деятельности;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(без присутствия родителей с 14 лет)</a:t>
            </a:r>
          </a:p>
          <a:p>
            <a:endParaRPr lang="ru-RU" sz="11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О</a:t>
            </a: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существление </a:t>
            </a:r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ухода за лицами старше 80 </a:t>
            </a: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лет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(без присутствия родителей с 14 лет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endParaRPr lang="ru-RU" sz="1100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Регистрация ИП;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(без присутствия родителей с 16 лет</a:t>
            </a:r>
            <a:r>
              <a:rPr lang="ru-RU" sz="11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endParaRPr lang="ru-RU" sz="11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Выдача справки об отсутствии административного наказания за потребление наркотических или </a:t>
            </a:r>
          </a:p>
          <a:p>
            <a:pPr algn="just"/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психотропных веществ; </a:t>
            </a:r>
            <a:r>
              <a:rPr lang="ru-RU" sz="11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(без присутствия родителей с 16 лет)</a:t>
            </a:r>
          </a:p>
          <a:p>
            <a:endParaRPr lang="ru-RU" sz="1100" dirty="0">
              <a:latin typeface="Calibri" panose="020F0502020204030204" pitchFamily="34" charset="0"/>
            </a:endParaRPr>
          </a:p>
          <a:p>
            <a:endParaRPr lang="ru-RU" sz="1100" dirty="0">
              <a:latin typeface="Calibri" panose="020F0502020204030204" pitchFamily="34" charset="0"/>
            </a:endParaRPr>
          </a:p>
        </p:txBody>
      </p:sp>
      <p:sp>
        <p:nvSpPr>
          <p:cNvPr id="27" name="Freeform 45"/>
          <p:cNvSpPr>
            <a:spLocks noEditPoints="1"/>
          </p:cNvSpPr>
          <p:nvPr/>
        </p:nvSpPr>
        <p:spPr bwMode="auto">
          <a:xfrm>
            <a:off x="343621" y="788585"/>
            <a:ext cx="248899" cy="24889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45"/>
          <p:cNvSpPr>
            <a:spLocks noEditPoints="1"/>
          </p:cNvSpPr>
          <p:nvPr/>
        </p:nvSpPr>
        <p:spPr bwMode="auto">
          <a:xfrm>
            <a:off x="343621" y="1200710"/>
            <a:ext cx="248899" cy="24889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/>
          <p:cNvSpPr>
            <a:spLocks noEditPoints="1"/>
          </p:cNvSpPr>
          <p:nvPr/>
        </p:nvSpPr>
        <p:spPr bwMode="auto">
          <a:xfrm>
            <a:off x="343621" y="1600193"/>
            <a:ext cx="248899" cy="24889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45"/>
          <p:cNvSpPr>
            <a:spLocks noEditPoints="1"/>
          </p:cNvSpPr>
          <p:nvPr/>
        </p:nvSpPr>
        <p:spPr bwMode="auto">
          <a:xfrm>
            <a:off x="343621" y="2174622"/>
            <a:ext cx="248899" cy="24889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45"/>
          <p:cNvSpPr>
            <a:spLocks noEditPoints="1"/>
          </p:cNvSpPr>
          <p:nvPr/>
        </p:nvSpPr>
        <p:spPr bwMode="auto">
          <a:xfrm>
            <a:off x="343621" y="2637612"/>
            <a:ext cx="248899" cy="24889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0742" y="19538"/>
            <a:ext cx="4624936" cy="64779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ПОСЛЕ ПОЛУЧЕНИЯ ПАСПОРТА МОЖНО </a:t>
            </a:r>
          </a:p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ПОЛУЧИТЬ УСЛУГИ САМОСТОЯТЕЛЬНО: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9" name="Picture 4" descr="G:\Диск д\ДИЗАЙН\ПРЕЗЕНТАЦИИ\2021\Презентация по ЕСИА\фон\paspor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" t="17480" r="1791" b="15886"/>
          <a:stretch/>
        </p:blipFill>
        <p:spPr bwMode="auto">
          <a:xfrm>
            <a:off x="6645852" y="311173"/>
            <a:ext cx="1795426" cy="20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G:\Диск д\ДИЗАЙН\ЛОГОТИП МОИ ДОКУМЕНТЫ\МФЦ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96" y="93194"/>
            <a:ext cx="262521" cy="3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1393" y="0"/>
            <a:ext cx="78654" cy="705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Freeform 45"/>
          <p:cNvSpPr>
            <a:spLocks noEditPoints="1"/>
          </p:cNvSpPr>
          <p:nvPr/>
        </p:nvSpPr>
        <p:spPr bwMode="auto">
          <a:xfrm>
            <a:off x="343621" y="3237198"/>
            <a:ext cx="248899" cy="24889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45"/>
          <p:cNvSpPr>
            <a:spLocks noEditPoints="1"/>
          </p:cNvSpPr>
          <p:nvPr/>
        </p:nvSpPr>
        <p:spPr bwMode="auto">
          <a:xfrm>
            <a:off x="343621" y="3636502"/>
            <a:ext cx="248899" cy="24889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45"/>
          <p:cNvSpPr>
            <a:spLocks noEditPoints="1"/>
          </p:cNvSpPr>
          <p:nvPr/>
        </p:nvSpPr>
        <p:spPr bwMode="auto">
          <a:xfrm>
            <a:off x="343621" y="3970927"/>
            <a:ext cx="248899" cy="24889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45"/>
          <p:cNvSpPr>
            <a:spLocks noEditPoints="1"/>
          </p:cNvSpPr>
          <p:nvPr/>
        </p:nvSpPr>
        <p:spPr bwMode="auto">
          <a:xfrm>
            <a:off x="343621" y="4353175"/>
            <a:ext cx="248899" cy="24889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062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альтернативный процесс 4"/>
          <p:cNvSpPr/>
          <p:nvPr/>
        </p:nvSpPr>
        <p:spPr>
          <a:xfrm>
            <a:off x="78654" y="165366"/>
            <a:ext cx="8858482" cy="4949496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  <a:gd name="connsiteX0" fmla="*/ 1036747 w 3066583"/>
              <a:gd name="connsiteY0" fmla="*/ 194368 h 2211680"/>
              <a:gd name="connsiteX1" fmla="*/ 1587515 w 3066583"/>
              <a:gd name="connsiteY1" fmla="*/ 152940 h 2211680"/>
              <a:gd name="connsiteX2" fmla="*/ 2355659 w 3066583"/>
              <a:gd name="connsiteY2" fmla="*/ 587572 h 2211680"/>
              <a:gd name="connsiteX3" fmla="*/ 3066573 w 3066583"/>
              <a:gd name="connsiteY3" fmla="*/ 1132013 h 2211680"/>
              <a:gd name="connsiteX4" fmla="*/ 3049373 w 3066583"/>
              <a:gd name="connsiteY4" fmla="*/ 1185638 h 2211680"/>
              <a:gd name="connsiteX5" fmla="*/ 419701 w 3066583"/>
              <a:gd name="connsiteY5" fmla="*/ 1898230 h 2211680"/>
              <a:gd name="connsiteX6" fmla="*/ 283468 w 3066583"/>
              <a:gd name="connsiteY6" fmla="*/ 1666043 h 2211680"/>
              <a:gd name="connsiteX7" fmla="*/ 26072 w 3066583"/>
              <a:gd name="connsiteY7" fmla="*/ 1238384 h 2211680"/>
              <a:gd name="connsiteX8" fmla="*/ 1036747 w 3066583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74696 w 3104532"/>
              <a:gd name="connsiteY0" fmla="*/ 194368 h 2211680"/>
              <a:gd name="connsiteX1" fmla="*/ 1625464 w 3104532"/>
              <a:gd name="connsiteY1" fmla="*/ 152940 h 2211680"/>
              <a:gd name="connsiteX2" fmla="*/ 2393608 w 3104532"/>
              <a:gd name="connsiteY2" fmla="*/ 587572 h 2211680"/>
              <a:gd name="connsiteX3" fmla="*/ 3104522 w 3104532"/>
              <a:gd name="connsiteY3" fmla="*/ 1132013 h 2211680"/>
              <a:gd name="connsiteX4" fmla="*/ 3087322 w 3104532"/>
              <a:gd name="connsiteY4" fmla="*/ 1185638 h 2211680"/>
              <a:gd name="connsiteX5" fmla="*/ 457650 w 3104532"/>
              <a:gd name="connsiteY5" fmla="*/ 1898230 h 2211680"/>
              <a:gd name="connsiteX6" fmla="*/ 122116 w 3104532"/>
              <a:gd name="connsiteY6" fmla="*/ 1730957 h 2211680"/>
              <a:gd name="connsiteX7" fmla="*/ 64021 w 3104532"/>
              <a:gd name="connsiteY7" fmla="*/ 1238384 h 2211680"/>
              <a:gd name="connsiteX8" fmla="*/ 1074696 w 3104532"/>
              <a:gd name="connsiteY8" fmla="*/ 194368 h 2211680"/>
              <a:gd name="connsiteX0" fmla="*/ 1074696 w 3104532"/>
              <a:gd name="connsiteY0" fmla="*/ 194368 h 2230109"/>
              <a:gd name="connsiteX1" fmla="*/ 1625464 w 3104532"/>
              <a:gd name="connsiteY1" fmla="*/ 152940 h 2230109"/>
              <a:gd name="connsiteX2" fmla="*/ 2393608 w 3104532"/>
              <a:gd name="connsiteY2" fmla="*/ 587572 h 2230109"/>
              <a:gd name="connsiteX3" fmla="*/ 3104522 w 3104532"/>
              <a:gd name="connsiteY3" fmla="*/ 1132013 h 2230109"/>
              <a:gd name="connsiteX4" fmla="*/ 3087322 w 3104532"/>
              <a:gd name="connsiteY4" fmla="*/ 1185638 h 2230109"/>
              <a:gd name="connsiteX5" fmla="*/ 431606 w 3104532"/>
              <a:gd name="connsiteY5" fmla="*/ 1931268 h 2230109"/>
              <a:gd name="connsiteX6" fmla="*/ 122116 w 3104532"/>
              <a:gd name="connsiteY6" fmla="*/ 1730957 h 2230109"/>
              <a:gd name="connsiteX7" fmla="*/ 64021 w 3104532"/>
              <a:gd name="connsiteY7" fmla="*/ 1238384 h 2230109"/>
              <a:gd name="connsiteX8" fmla="*/ 1074696 w 3104532"/>
              <a:gd name="connsiteY8" fmla="*/ 194368 h 2230109"/>
              <a:gd name="connsiteX0" fmla="*/ 1074696 w 3104532"/>
              <a:gd name="connsiteY0" fmla="*/ 194368 h 2199682"/>
              <a:gd name="connsiteX1" fmla="*/ 1625464 w 3104532"/>
              <a:gd name="connsiteY1" fmla="*/ 152940 h 2199682"/>
              <a:gd name="connsiteX2" fmla="*/ 2393608 w 3104532"/>
              <a:gd name="connsiteY2" fmla="*/ 587572 h 2199682"/>
              <a:gd name="connsiteX3" fmla="*/ 3104522 w 3104532"/>
              <a:gd name="connsiteY3" fmla="*/ 1132013 h 2199682"/>
              <a:gd name="connsiteX4" fmla="*/ 3087322 w 3104532"/>
              <a:gd name="connsiteY4" fmla="*/ 1185638 h 2199682"/>
              <a:gd name="connsiteX5" fmla="*/ 431606 w 3104532"/>
              <a:gd name="connsiteY5" fmla="*/ 1931268 h 2199682"/>
              <a:gd name="connsiteX6" fmla="*/ 122116 w 3104532"/>
              <a:gd name="connsiteY6" fmla="*/ 1730957 h 2199682"/>
              <a:gd name="connsiteX7" fmla="*/ 64021 w 3104532"/>
              <a:gd name="connsiteY7" fmla="*/ 1238384 h 2199682"/>
              <a:gd name="connsiteX8" fmla="*/ 1074696 w 3104532"/>
              <a:gd name="connsiteY8" fmla="*/ 194368 h 2199682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104522 w 3348237"/>
              <a:gd name="connsiteY3" fmla="*/ 1132013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229150 w 3348237"/>
              <a:gd name="connsiteY3" fmla="*/ 1079616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413447"/>
              <a:gd name="connsiteY0" fmla="*/ 194368 h 2260540"/>
              <a:gd name="connsiteX1" fmla="*/ 1625464 w 3413447"/>
              <a:gd name="connsiteY1" fmla="*/ 152940 h 2260540"/>
              <a:gd name="connsiteX2" fmla="*/ 2393608 w 3413447"/>
              <a:gd name="connsiteY2" fmla="*/ 587572 h 2260540"/>
              <a:gd name="connsiteX3" fmla="*/ 3348237 w 3413447"/>
              <a:gd name="connsiteY3" fmla="*/ 1312675 h 2260540"/>
              <a:gd name="connsiteX4" fmla="*/ 431606 w 3413447"/>
              <a:gd name="connsiteY4" fmla="*/ 1931268 h 2260540"/>
              <a:gd name="connsiteX5" fmla="*/ 122116 w 3413447"/>
              <a:gd name="connsiteY5" fmla="*/ 1730957 h 2260540"/>
              <a:gd name="connsiteX6" fmla="*/ 64021 w 3413447"/>
              <a:gd name="connsiteY6" fmla="*/ 1238384 h 2260540"/>
              <a:gd name="connsiteX7" fmla="*/ 1074696 w 3413447"/>
              <a:gd name="connsiteY7" fmla="*/ 194368 h 2260540"/>
              <a:gd name="connsiteX0" fmla="*/ 756271 w 3413447"/>
              <a:gd name="connsiteY0" fmla="*/ 367825 h 2141638"/>
              <a:gd name="connsiteX1" fmla="*/ 1625464 w 3413447"/>
              <a:gd name="connsiteY1" fmla="*/ 34038 h 2141638"/>
              <a:gd name="connsiteX2" fmla="*/ 2393608 w 3413447"/>
              <a:gd name="connsiteY2" fmla="*/ 468670 h 2141638"/>
              <a:gd name="connsiteX3" fmla="*/ 3348237 w 3413447"/>
              <a:gd name="connsiteY3" fmla="*/ 1193773 h 2141638"/>
              <a:gd name="connsiteX4" fmla="*/ 431606 w 3413447"/>
              <a:gd name="connsiteY4" fmla="*/ 1812366 h 2141638"/>
              <a:gd name="connsiteX5" fmla="*/ 122116 w 3413447"/>
              <a:gd name="connsiteY5" fmla="*/ 1612055 h 2141638"/>
              <a:gd name="connsiteX6" fmla="*/ 64021 w 3413447"/>
              <a:gd name="connsiteY6" fmla="*/ 1119482 h 2141638"/>
              <a:gd name="connsiteX7" fmla="*/ 756271 w 3413447"/>
              <a:gd name="connsiteY7" fmla="*/ 367825 h 2141638"/>
              <a:gd name="connsiteX0" fmla="*/ 756271 w 3413447"/>
              <a:gd name="connsiteY0" fmla="*/ 367825 h 2347513"/>
              <a:gd name="connsiteX1" fmla="*/ 1625464 w 3413447"/>
              <a:gd name="connsiteY1" fmla="*/ 34038 h 2347513"/>
              <a:gd name="connsiteX2" fmla="*/ 2393608 w 3413447"/>
              <a:gd name="connsiteY2" fmla="*/ 468670 h 2347513"/>
              <a:gd name="connsiteX3" fmla="*/ 3348237 w 3413447"/>
              <a:gd name="connsiteY3" fmla="*/ 1193773 h 2347513"/>
              <a:gd name="connsiteX4" fmla="*/ 2345955 w 3413447"/>
              <a:gd name="connsiteY4" fmla="*/ 2334797 h 2347513"/>
              <a:gd name="connsiteX5" fmla="*/ 431606 w 3413447"/>
              <a:gd name="connsiteY5" fmla="*/ 1812366 h 2347513"/>
              <a:gd name="connsiteX6" fmla="*/ 122116 w 3413447"/>
              <a:gd name="connsiteY6" fmla="*/ 1612055 h 2347513"/>
              <a:gd name="connsiteX7" fmla="*/ 64021 w 3413447"/>
              <a:gd name="connsiteY7" fmla="*/ 1119482 h 2347513"/>
              <a:gd name="connsiteX8" fmla="*/ 756271 w 3413447"/>
              <a:gd name="connsiteY8" fmla="*/ 367825 h 2347513"/>
              <a:gd name="connsiteX0" fmla="*/ 756271 w 3438406"/>
              <a:gd name="connsiteY0" fmla="*/ 367825 h 2347513"/>
              <a:gd name="connsiteX1" fmla="*/ 1625464 w 3438406"/>
              <a:gd name="connsiteY1" fmla="*/ 34038 h 2347513"/>
              <a:gd name="connsiteX2" fmla="*/ 2393608 w 3438406"/>
              <a:gd name="connsiteY2" fmla="*/ 468670 h 2347513"/>
              <a:gd name="connsiteX3" fmla="*/ 3374541 w 3438406"/>
              <a:gd name="connsiteY3" fmla="*/ 1113431 h 2347513"/>
              <a:gd name="connsiteX4" fmla="*/ 2345955 w 3438406"/>
              <a:gd name="connsiteY4" fmla="*/ 2334797 h 2347513"/>
              <a:gd name="connsiteX5" fmla="*/ 431606 w 3438406"/>
              <a:gd name="connsiteY5" fmla="*/ 1812366 h 2347513"/>
              <a:gd name="connsiteX6" fmla="*/ 122116 w 3438406"/>
              <a:gd name="connsiteY6" fmla="*/ 1612055 h 2347513"/>
              <a:gd name="connsiteX7" fmla="*/ 64021 w 3438406"/>
              <a:gd name="connsiteY7" fmla="*/ 1119482 h 2347513"/>
              <a:gd name="connsiteX8" fmla="*/ 756271 w 3438406"/>
              <a:gd name="connsiteY8" fmla="*/ 367825 h 2347513"/>
              <a:gd name="connsiteX0" fmla="*/ 756271 w 3374541"/>
              <a:gd name="connsiteY0" fmla="*/ 367825 h 2347513"/>
              <a:gd name="connsiteX1" fmla="*/ 1625464 w 3374541"/>
              <a:gd name="connsiteY1" fmla="*/ 34038 h 2347513"/>
              <a:gd name="connsiteX2" fmla="*/ 2393608 w 3374541"/>
              <a:gd name="connsiteY2" fmla="*/ 468670 h 2347513"/>
              <a:gd name="connsiteX3" fmla="*/ 3374541 w 3374541"/>
              <a:gd name="connsiteY3" fmla="*/ 1113431 h 2347513"/>
              <a:gd name="connsiteX4" fmla="*/ 2345955 w 3374541"/>
              <a:gd name="connsiteY4" fmla="*/ 2334797 h 2347513"/>
              <a:gd name="connsiteX5" fmla="*/ 431606 w 3374541"/>
              <a:gd name="connsiteY5" fmla="*/ 1812366 h 2347513"/>
              <a:gd name="connsiteX6" fmla="*/ 122116 w 3374541"/>
              <a:gd name="connsiteY6" fmla="*/ 1612055 h 2347513"/>
              <a:gd name="connsiteX7" fmla="*/ 64021 w 3374541"/>
              <a:gd name="connsiteY7" fmla="*/ 1119482 h 2347513"/>
              <a:gd name="connsiteX8" fmla="*/ 756271 w 3374541"/>
              <a:gd name="connsiteY8" fmla="*/ 367825 h 2347513"/>
              <a:gd name="connsiteX0" fmla="*/ 756271 w 3374541"/>
              <a:gd name="connsiteY0" fmla="*/ 367825 h 2351984"/>
              <a:gd name="connsiteX1" fmla="*/ 1625464 w 3374541"/>
              <a:gd name="connsiteY1" fmla="*/ 34038 h 2351984"/>
              <a:gd name="connsiteX2" fmla="*/ 2393608 w 3374541"/>
              <a:gd name="connsiteY2" fmla="*/ 468670 h 2351984"/>
              <a:gd name="connsiteX3" fmla="*/ 3374541 w 3374541"/>
              <a:gd name="connsiteY3" fmla="*/ 1113431 h 2351984"/>
              <a:gd name="connsiteX4" fmla="*/ 2345955 w 3374541"/>
              <a:gd name="connsiteY4" fmla="*/ 2334797 h 2351984"/>
              <a:gd name="connsiteX5" fmla="*/ 431606 w 3374541"/>
              <a:gd name="connsiteY5" fmla="*/ 1812366 h 2351984"/>
              <a:gd name="connsiteX6" fmla="*/ 122116 w 3374541"/>
              <a:gd name="connsiteY6" fmla="*/ 1612055 h 2351984"/>
              <a:gd name="connsiteX7" fmla="*/ 64021 w 3374541"/>
              <a:gd name="connsiteY7" fmla="*/ 1119482 h 2351984"/>
              <a:gd name="connsiteX8" fmla="*/ 756271 w 3374541"/>
              <a:gd name="connsiteY8" fmla="*/ 367825 h 2351984"/>
              <a:gd name="connsiteX0" fmla="*/ 711507 w 3329777"/>
              <a:gd name="connsiteY0" fmla="*/ 367825 h 2351984"/>
              <a:gd name="connsiteX1" fmla="*/ 1580700 w 3329777"/>
              <a:gd name="connsiteY1" fmla="*/ 34038 h 2351984"/>
              <a:gd name="connsiteX2" fmla="*/ 2348844 w 3329777"/>
              <a:gd name="connsiteY2" fmla="*/ 468670 h 2351984"/>
              <a:gd name="connsiteX3" fmla="*/ 3329777 w 3329777"/>
              <a:gd name="connsiteY3" fmla="*/ 1113431 h 2351984"/>
              <a:gd name="connsiteX4" fmla="*/ 2301191 w 3329777"/>
              <a:gd name="connsiteY4" fmla="*/ 2334797 h 2351984"/>
              <a:gd name="connsiteX5" fmla="*/ 386842 w 3329777"/>
              <a:gd name="connsiteY5" fmla="*/ 1812366 h 2351984"/>
              <a:gd name="connsiteX6" fmla="*/ 19257 w 3329777"/>
              <a:gd name="connsiteY6" fmla="*/ 1119482 h 2351984"/>
              <a:gd name="connsiteX7" fmla="*/ 711507 w 3329777"/>
              <a:gd name="connsiteY7" fmla="*/ 367825 h 2351984"/>
              <a:gd name="connsiteX0" fmla="*/ 770664 w 3388934"/>
              <a:gd name="connsiteY0" fmla="*/ 367825 h 2351984"/>
              <a:gd name="connsiteX1" fmla="*/ 1639857 w 3388934"/>
              <a:gd name="connsiteY1" fmla="*/ 34038 h 2351984"/>
              <a:gd name="connsiteX2" fmla="*/ 2408001 w 3388934"/>
              <a:gd name="connsiteY2" fmla="*/ 468670 h 2351984"/>
              <a:gd name="connsiteX3" fmla="*/ 3388934 w 3388934"/>
              <a:gd name="connsiteY3" fmla="*/ 1113431 h 2351984"/>
              <a:gd name="connsiteX4" fmla="*/ 2360348 w 3388934"/>
              <a:gd name="connsiteY4" fmla="*/ 2334797 h 2351984"/>
              <a:gd name="connsiteX5" fmla="*/ 445999 w 3388934"/>
              <a:gd name="connsiteY5" fmla="*/ 1812366 h 2351984"/>
              <a:gd name="connsiteX6" fmla="*/ 78414 w 3388934"/>
              <a:gd name="connsiteY6" fmla="*/ 1119482 h 2351984"/>
              <a:gd name="connsiteX7" fmla="*/ 770664 w 3388934"/>
              <a:gd name="connsiteY7" fmla="*/ 367825 h 2351984"/>
              <a:gd name="connsiteX0" fmla="*/ 858164 w 3476434"/>
              <a:gd name="connsiteY0" fmla="*/ 367825 h 2351984"/>
              <a:gd name="connsiteX1" fmla="*/ 1727357 w 3476434"/>
              <a:gd name="connsiteY1" fmla="*/ 34038 h 2351984"/>
              <a:gd name="connsiteX2" fmla="*/ 2495501 w 3476434"/>
              <a:gd name="connsiteY2" fmla="*/ 468670 h 2351984"/>
              <a:gd name="connsiteX3" fmla="*/ 3476434 w 3476434"/>
              <a:gd name="connsiteY3" fmla="*/ 1113431 h 2351984"/>
              <a:gd name="connsiteX4" fmla="*/ 2447848 w 3476434"/>
              <a:gd name="connsiteY4" fmla="*/ 2334797 h 2351984"/>
              <a:gd name="connsiteX5" fmla="*/ 533499 w 3476434"/>
              <a:gd name="connsiteY5" fmla="*/ 1812366 h 2351984"/>
              <a:gd name="connsiteX6" fmla="*/ 165914 w 3476434"/>
              <a:gd name="connsiteY6" fmla="*/ 1119482 h 2351984"/>
              <a:gd name="connsiteX7" fmla="*/ 858164 w 3476434"/>
              <a:gd name="connsiteY7" fmla="*/ 367825 h 2351984"/>
              <a:gd name="connsiteX0" fmla="*/ 805987 w 3476434"/>
              <a:gd name="connsiteY0" fmla="*/ 358176 h 2354003"/>
              <a:gd name="connsiteX1" fmla="*/ 1727357 w 3476434"/>
              <a:gd name="connsiteY1" fmla="*/ 36057 h 2354003"/>
              <a:gd name="connsiteX2" fmla="*/ 2495501 w 3476434"/>
              <a:gd name="connsiteY2" fmla="*/ 470689 h 2354003"/>
              <a:gd name="connsiteX3" fmla="*/ 3476434 w 3476434"/>
              <a:gd name="connsiteY3" fmla="*/ 1115450 h 2354003"/>
              <a:gd name="connsiteX4" fmla="*/ 2447848 w 3476434"/>
              <a:gd name="connsiteY4" fmla="*/ 2336816 h 2354003"/>
              <a:gd name="connsiteX5" fmla="*/ 533499 w 3476434"/>
              <a:gd name="connsiteY5" fmla="*/ 1814385 h 2354003"/>
              <a:gd name="connsiteX6" fmla="*/ 165914 w 3476434"/>
              <a:gd name="connsiteY6" fmla="*/ 1121501 h 2354003"/>
              <a:gd name="connsiteX7" fmla="*/ 805987 w 3476434"/>
              <a:gd name="connsiteY7" fmla="*/ 358176 h 2354003"/>
              <a:gd name="connsiteX0" fmla="*/ 805987 w 3476434"/>
              <a:gd name="connsiteY0" fmla="*/ 388425 h 2384252"/>
              <a:gd name="connsiteX1" fmla="*/ 1727357 w 3476434"/>
              <a:gd name="connsiteY1" fmla="*/ 66306 h 2384252"/>
              <a:gd name="connsiteX2" fmla="*/ 2495501 w 3476434"/>
              <a:gd name="connsiteY2" fmla="*/ 500938 h 2384252"/>
              <a:gd name="connsiteX3" fmla="*/ 3476434 w 3476434"/>
              <a:gd name="connsiteY3" fmla="*/ 1145699 h 2384252"/>
              <a:gd name="connsiteX4" fmla="*/ 2447848 w 3476434"/>
              <a:gd name="connsiteY4" fmla="*/ 2367065 h 2384252"/>
              <a:gd name="connsiteX5" fmla="*/ 533499 w 3476434"/>
              <a:gd name="connsiteY5" fmla="*/ 1844634 h 2384252"/>
              <a:gd name="connsiteX6" fmla="*/ 165914 w 3476434"/>
              <a:gd name="connsiteY6" fmla="*/ 1151750 h 2384252"/>
              <a:gd name="connsiteX7" fmla="*/ 805987 w 3476434"/>
              <a:gd name="connsiteY7" fmla="*/ 388425 h 2384252"/>
              <a:gd name="connsiteX0" fmla="*/ 779149 w 3476434"/>
              <a:gd name="connsiteY0" fmla="*/ 383227 h 2386933"/>
              <a:gd name="connsiteX1" fmla="*/ 1727357 w 3476434"/>
              <a:gd name="connsiteY1" fmla="*/ 68987 h 2386933"/>
              <a:gd name="connsiteX2" fmla="*/ 2495501 w 3476434"/>
              <a:gd name="connsiteY2" fmla="*/ 503619 h 2386933"/>
              <a:gd name="connsiteX3" fmla="*/ 3476434 w 3476434"/>
              <a:gd name="connsiteY3" fmla="*/ 1148380 h 2386933"/>
              <a:gd name="connsiteX4" fmla="*/ 2447848 w 3476434"/>
              <a:gd name="connsiteY4" fmla="*/ 2369746 h 2386933"/>
              <a:gd name="connsiteX5" fmla="*/ 533499 w 3476434"/>
              <a:gd name="connsiteY5" fmla="*/ 1847315 h 2386933"/>
              <a:gd name="connsiteX6" fmla="*/ 165914 w 3476434"/>
              <a:gd name="connsiteY6" fmla="*/ 1154431 h 2386933"/>
              <a:gd name="connsiteX7" fmla="*/ 779149 w 3476434"/>
              <a:gd name="connsiteY7" fmla="*/ 383227 h 2386933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26338 h 2330044"/>
              <a:gd name="connsiteX1" fmla="*/ 1508727 w 3476434"/>
              <a:gd name="connsiteY1" fmla="*/ 109882 h 2330044"/>
              <a:gd name="connsiteX2" fmla="*/ 2600148 w 3476434"/>
              <a:gd name="connsiteY2" fmla="*/ 601549 h 2330044"/>
              <a:gd name="connsiteX3" fmla="*/ 3476434 w 3476434"/>
              <a:gd name="connsiteY3" fmla="*/ 1091491 h 2330044"/>
              <a:gd name="connsiteX4" fmla="*/ 2447848 w 3476434"/>
              <a:gd name="connsiteY4" fmla="*/ 2312857 h 2330044"/>
              <a:gd name="connsiteX5" fmla="*/ 533499 w 3476434"/>
              <a:gd name="connsiteY5" fmla="*/ 1790426 h 2330044"/>
              <a:gd name="connsiteX6" fmla="*/ 165914 w 3476434"/>
              <a:gd name="connsiteY6" fmla="*/ 1097542 h 2330044"/>
              <a:gd name="connsiteX7" fmla="*/ 779149 w 3476434"/>
              <a:gd name="connsiteY7" fmla="*/ 326338 h 2330044"/>
              <a:gd name="connsiteX0" fmla="*/ 779149 w 3476434"/>
              <a:gd name="connsiteY0" fmla="*/ 349190 h 2352896"/>
              <a:gd name="connsiteX1" fmla="*/ 1508727 w 3476434"/>
              <a:gd name="connsiteY1" fmla="*/ 132734 h 2352896"/>
              <a:gd name="connsiteX2" fmla="*/ 2600148 w 3476434"/>
              <a:gd name="connsiteY2" fmla="*/ 624401 h 2352896"/>
              <a:gd name="connsiteX3" fmla="*/ 3476434 w 3476434"/>
              <a:gd name="connsiteY3" fmla="*/ 1114343 h 2352896"/>
              <a:gd name="connsiteX4" fmla="*/ 2447848 w 3476434"/>
              <a:gd name="connsiteY4" fmla="*/ 2335709 h 2352896"/>
              <a:gd name="connsiteX5" fmla="*/ 533499 w 3476434"/>
              <a:gd name="connsiteY5" fmla="*/ 1813278 h 2352896"/>
              <a:gd name="connsiteX6" fmla="*/ 165914 w 3476434"/>
              <a:gd name="connsiteY6" fmla="*/ 1120394 h 2352896"/>
              <a:gd name="connsiteX7" fmla="*/ 779149 w 3476434"/>
              <a:gd name="connsiteY7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2840 h 2346546"/>
              <a:gd name="connsiteX1" fmla="*/ 1508727 w 3498808"/>
              <a:gd name="connsiteY1" fmla="*/ 126384 h 2346546"/>
              <a:gd name="connsiteX2" fmla="*/ 3476434 w 3498808"/>
              <a:gd name="connsiteY2" fmla="*/ 1107993 h 2346546"/>
              <a:gd name="connsiteX3" fmla="*/ 2447848 w 3498808"/>
              <a:gd name="connsiteY3" fmla="*/ 2329359 h 2346546"/>
              <a:gd name="connsiteX4" fmla="*/ 533499 w 3498808"/>
              <a:gd name="connsiteY4" fmla="*/ 1806928 h 2346546"/>
              <a:gd name="connsiteX5" fmla="*/ 165914 w 3498808"/>
              <a:gd name="connsiteY5" fmla="*/ 1114044 h 2346546"/>
              <a:gd name="connsiteX6" fmla="*/ 779149 w 3498808"/>
              <a:gd name="connsiteY6" fmla="*/ 342840 h 2346546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535480"/>
              <a:gd name="connsiteY0" fmla="*/ 215881 h 2219587"/>
              <a:gd name="connsiteX1" fmla="*/ 723117 w 3535480"/>
              <a:gd name="connsiteY1" fmla="*/ 345525 h 2219587"/>
              <a:gd name="connsiteX2" fmla="*/ 3476434 w 3535480"/>
              <a:gd name="connsiteY2" fmla="*/ 981034 h 2219587"/>
              <a:gd name="connsiteX3" fmla="*/ 2447848 w 3535480"/>
              <a:gd name="connsiteY3" fmla="*/ 2202400 h 2219587"/>
              <a:gd name="connsiteX4" fmla="*/ 533499 w 3535480"/>
              <a:gd name="connsiteY4" fmla="*/ 1679969 h 2219587"/>
              <a:gd name="connsiteX5" fmla="*/ 165914 w 3535480"/>
              <a:gd name="connsiteY5" fmla="*/ 987085 h 2219587"/>
              <a:gd name="connsiteX6" fmla="*/ 779149 w 3535480"/>
              <a:gd name="connsiteY6" fmla="*/ 215881 h 2219587"/>
              <a:gd name="connsiteX0" fmla="*/ 222069 w 3535480"/>
              <a:gd name="connsiteY0" fmla="*/ 321497 h 2020721"/>
              <a:gd name="connsiteX1" fmla="*/ 723117 w 3535480"/>
              <a:gd name="connsiteY1" fmla="*/ 146659 h 2020721"/>
              <a:gd name="connsiteX2" fmla="*/ 3476434 w 3535480"/>
              <a:gd name="connsiteY2" fmla="*/ 782168 h 2020721"/>
              <a:gd name="connsiteX3" fmla="*/ 2447848 w 3535480"/>
              <a:gd name="connsiteY3" fmla="*/ 2003534 h 2020721"/>
              <a:gd name="connsiteX4" fmla="*/ 533499 w 3535480"/>
              <a:gd name="connsiteY4" fmla="*/ 1481103 h 2020721"/>
              <a:gd name="connsiteX5" fmla="*/ 165914 w 3535480"/>
              <a:gd name="connsiteY5" fmla="*/ 788219 h 2020721"/>
              <a:gd name="connsiteX6" fmla="*/ 222069 w 3535480"/>
              <a:gd name="connsiteY6" fmla="*/ 321497 h 2020721"/>
              <a:gd name="connsiteX0" fmla="*/ 222069 w 3535480"/>
              <a:gd name="connsiteY0" fmla="*/ 321497 h 2020721"/>
              <a:gd name="connsiteX1" fmla="*/ 723117 w 3535480"/>
              <a:gd name="connsiteY1" fmla="*/ 146659 h 2020721"/>
              <a:gd name="connsiteX2" fmla="*/ 3476434 w 3535480"/>
              <a:gd name="connsiteY2" fmla="*/ 782168 h 2020721"/>
              <a:gd name="connsiteX3" fmla="*/ 2447848 w 3535480"/>
              <a:gd name="connsiteY3" fmla="*/ 2003534 h 2020721"/>
              <a:gd name="connsiteX4" fmla="*/ 533499 w 3535480"/>
              <a:gd name="connsiteY4" fmla="*/ 1481103 h 2020721"/>
              <a:gd name="connsiteX5" fmla="*/ 165914 w 3535480"/>
              <a:gd name="connsiteY5" fmla="*/ 788219 h 2020721"/>
              <a:gd name="connsiteX6" fmla="*/ 222069 w 3535480"/>
              <a:gd name="connsiteY6" fmla="*/ 321497 h 2020721"/>
              <a:gd name="connsiteX0" fmla="*/ 222069 w 3530403"/>
              <a:gd name="connsiteY0" fmla="*/ 336325 h 2035549"/>
              <a:gd name="connsiteX1" fmla="*/ 821425 w 3530403"/>
              <a:gd name="connsiteY1" fmla="*/ 132139 h 2035549"/>
              <a:gd name="connsiteX2" fmla="*/ 3476434 w 3530403"/>
              <a:gd name="connsiteY2" fmla="*/ 796996 h 2035549"/>
              <a:gd name="connsiteX3" fmla="*/ 2447848 w 3530403"/>
              <a:gd name="connsiteY3" fmla="*/ 2018362 h 2035549"/>
              <a:gd name="connsiteX4" fmla="*/ 533499 w 3530403"/>
              <a:gd name="connsiteY4" fmla="*/ 1495931 h 2035549"/>
              <a:gd name="connsiteX5" fmla="*/ 165914 w 3530403"/>
              <a:gd name="connsiteY5" fmla="*/ 803047 h 2035549"/>
              <a:gd name="connsiteX6" fmla="*/ 222069 w 3530403"/>
              <a:gd name="connsiteY6" fmla="*/ 336325 h 2035549"/>
              <a:gd name="connsiteX0" fmla="*/ 222069 w 3530403"/>
              <a:gd name="connsiteY0" fmla="*/ 283227 h 1982451"/>
              <a:gd name="connsiteX1" fmla="*/ 821425 w 3530403"/>
              <a:gd name="connsiteY1" fmla="*/ 79041 h 1982451"/>
              <a:gd name="connsiteX2" fmla="*/ 3476434 w 3530403"/>
              <a:gd name="connsiteY2" fmla="*/ 743898 h 1982451"/>
              <a:gd name="connsiteX3" fmla="*/ 2447848 w 3530403"/>
              <a:gd name="connsiteY3" fmla="*/ 1965264 h 1982451"/>
              <a:gd name="connsiteX4" fmla="*/ 533499 w 3530403"/>
              <a:gd name="connsiteY4" fmla="*/ 1442833 h 1982451"/>
              <a:gd name="connsiteX5" fmla="*/ 165914 w 3530403"/>
              <a:gd name="connsiteY5" fmla="*/ 749949 h 1982451"/>
              <a:gd name="connsiteX6" fmla="*/ 222069 w 3530403"/>
              <a:gd name="connsiteY6" fmla="*/ 283227 h 1982451"/>
              <a:gd name="connsiteX0" fmla="*/ 200223 w 3530403"/>
              <a:gd name="connsiteY0" fmla="*/ 294540 h 1968085"/>
              <a:gd name="connsiteX1" fmla="*/ 821425 w 3530403"/>
              <a:gd name="connsiteY1" fmla="*/ 64675 h 1968085"/>
              <a:gd name="connsiteX2" fmla="*/ 3476434 w 3530403"/>
              <a:gd name="connsiteY2" fmla="*/ 729532 h 1968085"/>
              <a:gd name="connsiteX3" fmla="*/ 2447848 w 3530403"/>
              <a:gd name="connsiteY3" fmla="*/ 1950898 h 1968085"/>
              <a:gd name="connsiteX4" fmla="*/ 533499 w 3530403"/>
              <a:gd name="connsiteY4" fmla="*/ 1428467 h 1968085"/>
              <a:gd name="connsiteX5" fmla="*/ 165914 w 3530403"/>
              <a:gd name="connsiteY5" fmla="*/ 735583 h 1968085"/>
              <a:gd name="connsiteX6" fmla="*/ 200223 w 3530403"/>
              <a:gd name="connsiteY6" fmla="*/ 294540 h 1968085"/>
              <a:gd name="connsiteX0" fmla="*/ 200223 w 3530403"/>
              <a:gd name="connsiteY0" fmla="*/ 262868 h 1936413"/>
              <a:gd name="connsiteX1" fmla="*/ 821425 w 3530403"/>
              <a:gd name="connsiteY1" fmla="*/ 33003 h 1936413"/>
              <a:gd name="connsiteX2" fmla="*/ 3476434 w 3530403"/>
              <a:gd name="connsiteY2" fmla="*/ 697860 h 1936413"/>
              <a:gd name="connsiteX3" fmla="*/ 2447848 w 3530403"/>
              <a:gd name="connsiteY3" fmla="*/ 1919226 h 1936413"/>
              <a:gd name="connsiteX4" fmla="*/ 533499 w 3530403"/>
              <a:gd name="connsiteY4" fmla="*/ 1396795 h 1936413"/>
              <a:gd name="connsiteX5" fmla="*/ 165914 w 3530403"/>
              <a:gd name="connsiteY5" fmla="*/ 703911 h 1936413"/>
              <a:gd name="connsiteX6" fmla="*/ 200223 w 3530403"/>
              <a:gd name="connsiteY6" fmla="*/ 262868 h 1936413"/>
              <a:gd name="connsiteX0" fmla="*/ 200223 w 3530403"/>
              <a:gd name="connsiteY0" fmla="*/ 234963 h 1908508"/>
              <a:gd name="connsiteX1" fmla="*/ 821425 w 3530403"/>
              <a:gd name="connsiteY1" fmla="*/ 5098 h 1908508"/>
              <a:gd name="connsiteX2" fmla="*/ 3476434 w 3530403"/>
              <a:gd name="connsiteY2" fmla="*/ 669955 h 1908508"/>
              <a:gd name="connsiteX3" fmla="*/ 2447848 w 3530403"/>
              <a:gd name="connsiteY3" fmla="*/ 1891321 h 1908508"/>
              <a:gd name="connsiteX4" fmla="*/ 533499 w 3530403"/>
              <a:gd name="connsiteY4" fmla="*/ 1368890 h 1908508"/>
              <a:gd name="connsiteX5" fmla="*/ 165914 w 3530403"/>
              <a:gd name="connsiteY5" fmla="*/ 676006 h 1908508"/>
              <a:gd name="connsiteX6" fmla="*/ 200223 w 3530403"/>
              <a:gd name="connsiteY6" fmla="*/ 234963 h 1908508"/>
              <a:gd name="connsiteX0" fmla="*/ 200223 w 3534100"/>
              <a:gd name="connsiteY0" fmla="*/ 236710 h 1919707"/>
              <a:gd name="connsiteX1" fmla="*/ 821425 w 3534100"/>
              <a:gd name="connsiteY1" fmla="*/ 6845 h 1919707"/>
              <a:gd name="connsiteX2" fmla="*/ 3480075 w 3534100"/>
              <a:gd name="connsiteY2" fmla="*/ 554311 h 1919707"/>
              <a:gd name="connsiteX3" fmla="*/ 2447848 w 3534100"/>
              <a:gd name="connsiteY3" fmla="*/ 1893068 h 1919707"/>
              <a:gd name="connsiteX4" fmla="*/ 533499 w 3534100"/>
              <a:gd name="connsiteY4" fmla="*/ 1370637 h 1919707"/>
              <a:gd name="connsiteX5" fmla="*/ 165914 w 3534100"/>
              <a:gd name="connsiteY5" fmla="*/ 677753 h 1919707"/>
              <a:gd name="connsiteX6" fmla="*/ 200223 w 3534100"/>
              <a:gd name="connsiteY6" fmla="*/ 236710 h 1919707"/>
              <a:gd name="connsiteX0" fmla="*/ 214721 w 3548926"/>
              <a:gd name="connsiteY0" fmla="*/ 236710 h 1978349"/>
              <a:gd name="connsiteX1" fmla="*/ 835923 w 3548926"/>
              <a:gd name="connsiteY1" fmla="*/ 6845 h 1978349"/>
              <a:gd name="connsiteX2" fmla="*/ 3494573 w 3548926"/>
              <a:gd name="connsiteY2" fmla="*/ 554311 h 1978349"/>
              <a:gd name="connsiteX3" fmla="*/ 2462346 w 3548926"/>
              <a:gd name="connsiteY3" fmla="*/ 1893068 h 1978349"/>
              <a:gd name="connsiteX4" fmla="*/ 507945 w 3548926"/>
              <a:gd name="connsiteY4" fmla="*/ 1689793 h 1978349"/>
              <a:gd name="connsiteX5" fmla="*/ 180412 w 3548926"/>
              <a:gd name="connsiteY5" fmla="*/ 677753 h 1978349"/>
              <a:gd name="connsiteX6" fmla="*/ 214721 w 3548926"/>
              <a:gd name="connsiteY6" fmla="*/ 236710 h 1978349"/>
              <a:gd name="connsiteX0" fmla="*/ 133313 w 3467518"/>
              <a:gd name="connsiteY0" fmla="*/ 236710 h 1978349"/>
              <a:gd name="connsiteX1" fmla="*/ 754515 w 3467518"/>
              <a:gd name="connsiteY1" fmla="*/ 6845 h 1978349"/>
              <a:gd name="connsiteX2" fmla="*/ 3413165 w 3467518"/>
              <a:gd name="connsiteY2" fmla="*/ 554311 h 1978349"/>
              <a:gd name="connsiteX3" fmla="*/ 2380938 w 3467518"/>
              <a:gd name="connsiteY3" fmla="*/ 1893068 h 1978349"/>
              <a:gd name="connsiteX4" fmla="*/ 426537 w 3467518"/>
              <a:gd name="connsiteY4" fmla="*/ 1689793 h 1978349"/>
              <a:gd name="connsiteX5" fmla="*/ 99004 w 3467518"/>
              <a:gd name="connsiteY5" fmla="*/ 677753 h 1978349"/>
              <a:gd name="connsiteX6" fmla="*/ 133313 w 3467518"/>
              <a:gd name="connsiteY6" fmla="*/ 236710 h 1978349"/>
              <a:gd name="connsiteX0" fmla="*/ 31668 w 3365873"/>
              <a:gd name="connsiteY0" fmla="*/ 236710 h 1978349"/>
              <a:gd name="connsiteX1" fmla="*/ 652870 w 3365873"/>
              <a:gd name="connsiteY1" fmla="*/ 6845 h 1978349"/>
              <a:gd name="connsiteX2" fmla="*/ 3311520 w 3365873"/>
              <a:gd name="connsiteY2" fmla="*/ 554311 h 1978349"/>
              <a:gd name="connsiteX3" fmla="*/ 2279293 w 3365873"/>
              <a:gd name="connsiteY3" fmla="*/ 1893068 h 1978349"/>
              <a:gd name="connsiteX4" fmla="*/ 324892 w 3365873"/>
              <a:gd name="connsiteY4" fmla="*/ 1689793 h 1978349"/>
              <a:gd name="connsiteX5" fmla="*/ 31668 w 3365873"/>
              <a:gd name="connsiteY5" fmla="*/ 236710 h 1978349"/>
              <a:gd name="connsiteX0" fmla="*/ 89224 w 3424682"/>
              <a:gd name="connsiteY0" fmla="*/ 236710 h 1978349"/>
              <a:gd name="connsiteX1" fmla="*/ 710426 w 3424682"/>
              <a:gd name="connsiteY1" fmla="*/ 6845 h 1978349"/>
              <a:gd name="connsiteX2" fmla="*/ 3369076 w 3424682"/>
              <a:gd name="connsiteY2" fmla="*/ 554311 h 1978349"/>
              <a:gd name="connsiteX3" fmla="*/ 2336849 w 3424682"/>
              <a:gd name="connsiteY3" fmla="*/ 1893068 h 1978349"/>
              <a:gd name="connsiteX4" fmla="*/ 233165 w 3424682"/>
              <a:gd name="connsiteY4" fmla="*/ 1689793 h 1978349"/>
              <a:gd name="connsiteX5" fmla="*/ 89224 w 3424682"/>
              <a:gd name="connsiteY5" fmla="*/ 236710 h 1978349"/>
              <a:gd name="connsiteX0" fmla="*/ 41552 w 3376058"/>
              <a:gd name="connsiteY0" fmla="*/ 236710 h 1990409"/>
              <a:gd name="connsiteX1" fmla="*/ 662754 w 3376058"/>
              <a:gd name="connsiteY1" fmla="*/ 6845 h 1990409"/>
              <a:gd name="connsiteX2" fmla="*/ 3321404 w 3376058"/>
              <a:gd name="connsiteY2" fmla="*/ 554311 h 1990409"/>
              <a:gd name="connsiteX3" fmla="*/ 2289177 w 3376058"/>
              <a:gd name="connsiteY3" fmla="*/ 1893068 h 1990409"/>
              <a:gd name="connsiteX4" fmla="*/ 298365 w 3376058"/>
              <a:gd name="connsiteY4" fmla="*/ 1726478 h 1990409"/>
              <a:gd name="connsiteX5" fmla="*/ 41552 w 3376058"/>
              <a:gd name="connsiteY5" fmla="*/ 236710 h 1990409"/>
              <a:gd name="connsiteX0" fmla="*/ 59316 w 3393822"/>
              <a:gd name="connsiteY0" fmla="*/ 236710 h 1990409"/>
              <a:gd name="connsiteX1" fmla="*/ 680518 w 3393822"/>
              <a:gd name="connsiteY1" fmla="*/ 6845 h 1990409"/>
              <a:gd name="connsiteX2" fmla="*/ 3339168 w 3393822"/>
              <a:gd name="connsiteY2" fmla="*/ 554311 h 1990409"/>
              <a:gd name="connsiteX3" fmla="*/ 2306941 w 3393822"/>
              <a:gd name="connsiteY3" fmla="*/ 1893068 h 1990409"/>
              <a:gd name="connsiteX4" fmla="*/ 316129 w 3393822"/>
              <a:gd name="connsiteY4" fmla="*/ 1726478 h 1990409"/>
              <a:gd name="connsiteX5" fmla="*/ 59316 w 3393822"/>
              <a:gd name="connsiteY5" fmla="*/ 236710 h 1990409"/>
              <a:gd name="connsiteX0" fmla="*/ 59316 w 3393822"/>
              <a:gd name="connsiteY0" fmla="*/ 236710 h 1953677"/>
              <a:gd name="connsiteX1" fmla="*/ 680518 w 3393822"/>
              <a:gd name="connsiteY1" fmla="*/ 6845 h 1953677"/>
              <a:gd name="connsiteX2" fmla="*/ 3339168 w 3393822"/>
              <a:gd name="connsiteY2" fmla="*/ 554311 h 1953677"/>
              <a:gd name="connsiteX3" fmla="*/ 2306941 w 3393822"/>
              <a:gd name="connsiteY3" fmla="*/ 1893068 h 1953677"/>
              <a:gd name="connsiteX4" fmla="*/ 316129 w 3393822"/>
              <a:gd name="connsiteY4" fmla="*/ 1726478 h 1953677"/>
              <a:gd name="connsiteX5" fmla="*/ 59316 w 3393822"/>
              <a:gd name="connsiteY5" fmla="*/ 236710 h 1953677"/>
              <a:gd name="connsiteX0" fmla="*/ 59316 w 3457261"/>
              <a:gd name="connsiteY0" fmla="*/ 236009 h 1770692"/>
              <a:gd name="connsiteX1" fmla="*/ 680518 w 3457261"/>
              <a:gd name="connsiteY1" fmla="*/ 6144 h 1770692"/>
              <a:gd name="connsiteX2" fmla="*/ 3339168 w 3457261"/>
              <a:gd name="connsiteY2" fmla="*/ 553610 h 1770692"/>
              <a:gd name="connsiteX3" fmla="*/ 2722020 w 3457261"/>
              <a:gd name="connsiteY3" fmla="*/ 1650249 h 1770692"/>
              <a:gd name="connsiteX4" fmla="*/ 316129 w 3457261"/>
              <a:gd name="connsiteY4" fmla="*/ 1725777 h 1770692"/>
              <a:gd name="connsiteX5" fmla="*/ 59316 w 3457261"/>
              <a:gd name="connsiteY5" fmla="*/ 236009 h 1770692"/>
              <a:gd name="connsiteX0" fmla="*/ 59316 w 3458020"/>
              <a:gd name="connsiteY0" fmla="*/ 188637 h 1723320"/>
              <a:gd name="connsiteX1" fmla="*/ 669595 w 3458020"/>
              <a:gd name="connsiteY1" fmla="*/ 13799 h 1723320"/>
              <a:gd name="connsiteX2" fmla="*/ 3339168 w 3458020"/>
              <a:gd name="connsiteY2" fmla="*/ 506238 h 1723320"/>
              <a:gd name="connsiteX3" fmla="*/ 2722020 w 3458020"/>
              <a:gd name="connsiteY3" fmla="*/ 1602877 h 1723320"/>
              <a:gd name="connsiteX4" fmla="*/ 316129 w 3458020"/>
              <a:gd name="connsiteY4" fmla="*/ 1678405 h 1723320"/>
              <a:gd name="connsiteX5" fmla="*/ 59316 w 3458020"/>
              <a:gd name="connsiteY5" fmla="*/ 188637 h 1723320"/>
              <a:gd name="connsiteX0" fmla="*/ 53835 w 3467103"/>
              <a:gd name="connsiteY0" fmla="*/ 339569 h 1716508"/>
              <a:gd name="connsiteX1" fmla="*/ 678678 w 3467103"/>
              <a:gd name="connsiteY1" fmla="*/ 6987 h 1716508"/>
              <a:gd name="connsiteX2" fmla="*/ 3348251 w 3467103"/>
              <a:gd name="connsiteY2" fmla="*/ 499426 h 1716508"/>
              <a:gd name="connsiteX3" fmla="*/ 2731103 w 3467103"/>
              <a:gd name="connsiteY3" fmla="*/ 1596065 h 1716508"/>
              <a:gd name="connsiteX4" fmla="*/ 325212 w 3467103"/>
              <a:gd name="connsiteY4" fmla="*/ 1671593 h 1716508"/>
              <a:gd name="connsiteX5" fmla="*/ 53835 w 3467103"/>
              <a:gd name="connsiteY5" fmla="*/ 339569 h 1716508"/>
              <a:gd name="connsiteX0" fmla="*/ 20069 w 3433337"/>
              <a:gd name="connsiteY0" fmla="*/ 339569 h 1716508"/>
              <a:gd name="connsiteX1" fmla="*/ 644912 w 3433337"/>
              <a:gd name="connsiteY1" fmla="*/ 6987 h 1716508"/>
              <a:gd name="connsiteX2" fmla="*/ 3314485 w 3433337"/>
              <a:gd name="connsiteY2" fmla="*/ 499426 h 1716508"/>
              <a:gd name="connsiteX3" fmla="*/ 2697337 w 3433337"/>
              <a:gd name="connsiteY3" fmla="*/ 1596065 h 1716508"/>
              <a:gd name="connsiteX4" fmla="*/ 291446 w 3433337"/>
              <a:gd name="connsiteY4" fmla="*/ 1671593 h 1716508"/>
              <a:gd name="connsiteX5" fmla="*/ 20069 w 3433337"/>
              <a:gd name="connsiteY5" fmla="*/ 339569 h 1716508"/>
              <a:gd name="connsiteX0" fmla="*/ 5328 w 3418596"/>
              <a:gd name="connsiteY0" fmla="*/ 339569 h 1716508"/>
              <a:gd name="connsiteX1" fmla="*/ 630171 w 3418596"/>
              <a:gd name="connsiteY1" fmla="*/ 6987 h 1716508"/>
              <a:gd name="connsiteX2" fmla="*/ 3299744 w 3418596"/>
              <a:gd name="connsiteY2" fmla="*/ 499426 h 1716508"/>
              <a:gd name="connsiteX3" fmla="*/ 2682596 w 3418596"/>
              <a:gd name="connsiteY3" fmla="*/ 1596065 h 1716508"/>
              <a:gd name="connsiteX4" fmla="*/ 276705 w 3418596"/>
              <a:gd name="connsiteY4" fmla="*/ 1671593 h 1716508"/>
              <a:gd name="connsiteX5" fmla="*/ 5328 w 3418596"/>
              <a:gd name="connsiteY5" fmla="*/ 339569 h 1716508"/>
              <a:gd name="connsiteX0" fmla="*/ 5328 w 3507017"/>
              <a:gd name="connsiteY0" fmla="*/ 339643 h 1729024"/>
              <a:gd name="connsiteX1" fmla="*/ 630171 w 3507017"/>
              <a:gd name="connsiteY1" fmla="*/ 7061 h 1729024"/>
              <a:gd name="connsiteX2" fmla="*/ 3299744 w 3507017"/>
              <a:gd name="connsiteY2" fmla="*/ 499500 h 1729024"/>
              <a:gd name="connsiteX3" fmla="*/ 2988444 w 3507017"/>
              <a:gd name="connsiteY3" fmla="*/ 1618150 h 1729024"/>
              <a:gd name="connsiteX4" fmla="*/ 276705 w 3507017"/>
              <a:gd name="connsiteY4" fmla="*/ 1671667 h 1729024"/>
              <a:gd name="connsiteX5" fmla="*/ 5328 w 3507017"/>
              <a:gd name="connsiteY5" fmla="*/ 339643 h 1729024"/>
              <a:gd name="connsiteX0" fmla="*/ 5328 w 3456650"/>
              <a:gd name="connsiteY0" fmla="*/ 339643 h 1741365"/>
              <a:gd name="connsiteX1" fmla="*/ 630171 w 3456650"/>
              <a:gd name="connsiteY1" fmla="*/ 7061 h 1741365"/>
              <a:gd name="connsiteX2" fmla="*/ 3299744 w 3456650"/>
              <a:gd name="connsiteY2" fmla="*/ 499500 h 1741365"/>
              <a:gd name="connsiteX3" fmla="*/ 2988444 w 3456650"/>
              <a:gd name="connsiteY3" fmla="*/ 1618150 h 1741365"/>
              <a:gd name="connsiteX4" fmla="*/ 276705 w 3456650"/>
              <a:gd name="connsiteY4" fmla="*/ 1671667 h 1741365"/>
              <a:gd name="connsiteX5" fmla="*/ 5328 w 3456650"/>
              <a:gd name="connsiteY5" fmla="*/ 339643 h 1741365"/>
              <a:gd name="connsiteX0" fmla="*/ 5328 w 3479924"/>
              <a:gd name="connsiteY0" fmla="*/ 339643 h 1721448"/>
              <a:gd name="connsiteX1" fmla="*/ 630171 w 3479924"/>
              <a:gd name="connsiteY1" fmla="*/ 7061 h 1721448"/>
              <a:gd name="connsiteX2" fmla="*/ 3299744 w 3479924"/>
              <a:gd name="connsiteY2" fmla="*/ 499500 h 1721448"/>
              <a:gd name="connsiteX3" fmla="*/ 2988444 w 3479924"/>
              <a:gd name="connsiteY3" fmla="*/ 1618150 h 1721448"/>
              <a:gd name="connsiteX4" fmla="*/ 276705 w 3479924"/>
              <a:gd name="connsiteY4" fmla="*/ 1671667 h 1721448"/>
              <a:gd name="connsiteX5" fmla="*/ 5328 w 3479924"/>
              <a:gd name="connsiteY5" fmla="*/ 339643 h 1721448"/>
              <a:gd name="connsiteX0" fmla="*/ 5328 w 3449271"/>
              <a:gd name="connsiteY0" fmla="*/ 339643 h 1727499"/>
              <a:gd name="connsiteX1" fmla="*/ 630171 w 3449271"/>
              <a:gd name="connsiteY1" fmla="*/ 7061 h 1727499"/>
              <a:gd name="connsiteX2" fmla="*/ 3299744 w 3449271"/>
              <a:gd name="connsiteY2" fmla="*/ 499500 h 1727499"/>
              <a:gd name="connsiteX3" fmla="*/ 2988444 w 3449271"/>
              <a:gd name="connsiteY3" fmla="*/ 1618150 h 1727499"/>
              <a:gd name="connsiteX4" fmla="*/ 276705 w 3449271"/>
              <a:gd name="connsiteY4" fmla="*/ 1671667 h 1727499"/>
              <a:gd name="connsiteX5" fmla="*/ 5328 w 3449271"/>
              <a:gd name="connsiteY5" fmla="*/ 339643 h 1727499"/>
              <a:gd name="connsiteX0" fmla="*/ 5328 w 3465853"/>
              <a:gd name="connsiteY0" fmla="*/ 339643 h 1727499"/>
              <a:gd name="connsiteX1" fmla="*/ 400785 w 3465853"/>
              <a:gd name="connsiteY1" fmla="*/ 7061 h 1727499"/>
              <a:gd name="connsiteX2" fmla="*/ 3299744 w 3465853"/>
              <a:gd name="connsiteY2" fmla="*/ 499500 h 1727499"/>
              <a:gd name="connsiteX3" fmla="*/ 2988444 w 3465853"/>
              <a:gd name="connsiteY3" fmla="*/ 1618150 h 1727499"/>
              <a:gd name="connsiteX4" fmla="*/ 276705 w 3465853"/>
              <a:gd name="connsiteY4" fmla="*/ 1671667 h 1727499"/>
              <a:gd name="connsiteX5" fmla="*/ 5328 w 3465853"/>
              <a:gd name="connsiteY5" fmla="*/ 339643 h 1727499"/>
              <a:gd name="connsiteX0" fmla="*/ 5328 w 3417106"/>
              <a:gd name="connsiteY0" fmla="*/ 340571 h 1728427"/>
              <a:gd name="connsiteX1" fmla="*/ 400785 w 3417106"/>
              <a:gd name="connsiteY1" fmla="*/ 7989 h 1728427"/>
              <a:gd name="connsiteX2" fmla="*/ 3299744 w 3417106"/>
              <a:gd name="connsiteY2" fmla="*/ 500428 h 1728427"/>
              <a:gd name="connsiteX3" fmla="*/ 2988444 w 3417106"/>
              <a:gd name="connsiteY3" fmla="*/ 1619078 h 1728427"/>
              <a:gd name="connsiteX4" fmla="*/ 276705 w 3417106"/>
              <a:gd name="connsiteY4" fmla="*/ 1672595 h 1728427"/>
              <a:gd name="connsiteX5" fmla="*/ 5328 w 3417106"/>
              <a:gd name="connsiteY5" fmla="*/ 340571 h 1728427"/>
              <a:gd name="connsiteX0" fmla="*/ 27575 w 3439353"/>
              <a:gd name="connsiteY0" fmla="*/ 340571 h 1726173"/>
              <a:gd name="connsiteX1" fmla="*/ 423032 w 3439353"/>
              <a:gd name="connsiteY1" fmla="*/ 7989 h 1726173"/>
              <a:gd name="connsiteX2" fmla="*/ 3321991 w 3439353"/>
              <a:gd name="connsiteY2" fmla="*/ 500428 h 1726173"/>
              <a:gd name="connsiteX3" fmla="*/ 3010691 w 3439353"/>
              <a:gd name="connsiteY3" fmla="*/ 1619078 h 1726173"/>
              <a:gd name="connsiteX4" fmla="*/ 298952 w 3439353"/>
              <a:gd name="connsiteY4" fmla="*/ 1672595 h 1726173"/>
              <a:gd name="connsiteX5" fmla="*/ 58880 w 3439353"/>
              <a:gd name="connsiteY5" fmla="*/ 1610360 h 1726173"/>
              <a:gd name="connsiteX6" fmla="*/ 27575 w 3439353"/>
              <a:gd name="connsiteY6" fmla="*/ 340571 h 1726173"/>
              <a:gd name="connsiteX0" fmla="*/ 35528 w 3447306"/>
              <a:gd name="connsiteY0" fmla="*/ 340571 h 1722858"/>
              <a:gd name="connsiteX1" fmla="*/ 430985 w 3447306"/>
              <a:gd name="connsiteY1" fmla="*/ 7989 h 1722858"/>
              <a:gd name="connsiteX2" fmla="*/ 3329944 w 3447306"/>
              <a:gd name="connsiteY2" fmla="*/ 500428 h 1722858"/>
              <a:gd name="connsiteX3" fmla="*/ 3018644 w 3447306"/>
              <a:gd name="connsiteY3" fmla="*/ 1619078 h 1722858"/>
              <a:gd name="connsiteX4" fmla="*/ 306905 w 3447306"/>
              <a:gd name="connsiteY4" fmla="*/ 1672595 h 1722858"/>
              <a:gd name="connsiteX5" fmla="*/ 66833 w 3447306"/>
              <a:gd name="connsiteY5" fmla="*/ 1610360 h 1722858"/>
              <a:gd name="connsiteX6" fmla="*/ 35528 w 3447306"/>
              <a:gd name="connsiteY6" fmla="*/ 340571 h 1722858"/>
              <a:gd name="connsiteX0" fmla="*/ 59337 w 3471115"/>
              <a:gd name="connsiteY0" fmla="*/ 340571 h 1722858"/>
              <a:gd name="connsiteX1" fmla="*/ 454794 w 3471115"/>
              <a:gd name="connsiteY1" fmla="*/ 7989 h 1722858"/>
              <a:gd name="connsiteX2" fmla="*/ 3353753 w 3471115"/>
              <a:gd name="connsiteY2" fmla="*/ 500428 h 1722858"/>
              <a:gd name="connsiteX3" fmla="*/ 3042453 w 3471115"/>
              <a:gd name="connsiteY3" fmla="*/ 1619078 h 1722858"/>
              <a:gd name="connsiteX4" fmla="*/ 330714 w 3471115"/>
              <a:gd name="connsiteY4" fmla="*/ 1672595 h 1722858"/>
              <a:gd name="connsiteX5" fmla="*/ 59337 w 3471115"/>
              <a:gd name="connsiteY5" fmla="*/ 340571 h 1722858"/>
              <a:gd name="connsiteX0" fmla="*/ 43525 w 3455303"/>
              <a:gd name="connsiteY0" fmla="*/ 340571 h 1722858"/>
              <a:gd name="connsiteX1" fmla="*/ 438982 w 3455303"/>
              <a:gd name="connsiteY1" fmla="*/ 7989 h 1722858"/>
              <a:gd name="connsiteX2" fmla="*/ 3337941 w 3455303"/>
              <a:gd name="connsiteY2" fmla="*/ 500428 h 1722858"/>
              <a:gd name="connsiteX3" fmla="*/ 3026641 w 3455303"/>
              <a:gd name="connsiteY3" fmla="*/ 1619078 h 1722858"/>
              <a:gd name="connsiteX4" fmla="*/ 314902 w 3455303"/>
              <a:gd name="connsiteY4" fmla="*/ 1672595 h 1722858"/>
              <a:gd name="connsiteX5" fmla="*/ 43525 w 3455303"/>
              <a:gd name="connsiteY5" fmla="*/ 340571 h 1722858"/>
              <a:gd name="connsiteX0" fmla="*/ 51111 w 3444684"/>
              <a:gd name="connsiteY0" fmla="*/ 337760 h 1720047"/>
              <a:gd name="connsiteX1" fmla="*/ 428363 w 3444684"/>
              <a:gd name="connsiteY1" fmla="*/ 5178 h 1720047"/>
              <a:gd name="connsiteX2" fmla="*/ 3327322 w 3444684"/>
              <a:gd name="connsiteY2" fmla="*/ 497617 h 1720047"/>
              <a:gd name="connsiteX3" fmla="*/ 3016022 w 3444684"/>
              <a:gd name="connsiteY3" fmla="*/ 1616267 h 1720047"/>
              <a:gd name="connsiteX4" fmla="*/ 304283 w 3444684"/>
              <a:gd name="connsiteY4" fmla="*/ 1669784 h 1720047"/>
              <a:gd name="connsiteX5" fmla="*/ 51111 w 3444684"/>
              <a:gd name="connsiteY5" fmla="*/ 337760 h 1720047"/>
              <a:gd name="connsiteX0" fmla="*/ 51111 w 3444684"/>
              <a:gd name="connsiteY0" fmla="*/ 337760 h 1730672"/>
              <a:gd name="connsiteX1" fmla="*/ 428363 w 3444684"/>
              <a:gd name="connsiteY1" fmla="*/ 5178 h 1730672"/>
              <a:gd name="connsiteX2" fmla="*/ 3327322 w 3444684"/>
              <a:gd name="connsiteY2" fmla="*/ 497617 h 1730672"/>
              <a:gd name="connsiteX3" fmla="*/ 3016022 w 3444684"/>
              <a:gd name="connsiteY3" fmla="*/ 1616267 h 1730672"/>
              <a:gd name="connsiteX4" fmla="*/ 304283 w 3444684"/>
              <a:gd name="connsiteY4" fmla="*/ 1695463 h 1730672"/>
              <a:gd name="connsiteX5" fmla="*/ 51111 w 3444684"/>
              <a:gd name="connsiteY5" fmla="*/ 337760 h 1730672"/>
              <a:gd name="connsiteX0" fmla="*/ 61232 w 3454805"/>
              <a:gd name="connsiteY0" fmla="*/ 337760 h 1730672"/>
              <a:gd name="connsiteX1" fmla="*/ 438484 w 3454805"/>
              <a:gd name="connsiteY1" fmla="*/ 5178 h 1730672"/>
              <a:gd name="connsiteX2" fmla="*/ 3337443 w 3454805"/>
              <a:gd name="connsiteY2" fmla="*/ 497617 h 1730672"/>
              <a:gd name="connsiteX3" fmla="*/ 3026143 w 3454805"/>
              <a:gd name="connsiteY3" fmla="*/ 1616267 h 1730672"/>
              <a:gd name="connsiteX4" fmla="*/ 314404 w 3454805"/>
              <a:gd name="connsiteY4" fmla="*/ 1695463 h 1730672"/>
              <a:gd name="connsiteX5" fmla="*/ 61232 w 3454805"/>
              <a:gd name="connsiteY5" fmla="*/ 337760 h 1730672"/>
              <a:gd name="connsiteX0" fmla="*/ 61232 w 3454805"/>
              <a:gd name="connsiteY0" fmla="*/ 337760 h 1735920"/>
              <a:gd name="connsiteX1" fmla="*/ 438484 w 3454805"/>
              <a:gd name="connsiteY1" fmla="*/ 5178 h 1735920"/>
              <a:gd name="connsiteX2" fmla="*/ 3337443 w 3454805"/>
              <a:gd name="connsiteY2" fmla="*/ 497617 h 1735920"/>
              <a:gd name="connsiteX3" fmla="*/ 3026143 w 3454805"/>
              <a:gd name="connsiteY3" fmla="*/ 1616267 h 1735920"/>
              <a:gd name="connsiteX4" fmla="*/ 314404 w 3454805"/>
              <a:gd name="connsiteY4" fmla="*/ 1695463 h 1735920"/>
              <a:gd name="connsiteX5" fmla="*/ 61232 w 3454805"/>
              <a:gd name="connsiteY5" fmla="*/ 337760 h 1735920"/>
              <a:gd name="connsiteX0" fmla="*/ 61232 w 3339822"/>
              <a:gd name="connsiteY0" fmla="*/ 372290 h 1770450"/>
              <a:gd name="connsiteX1" fmla="*/ 438484 w 3339822"/>
              <a:gd name="connsiteY1" fmla="*/ 39708 h 1770450"/>
              <a:gd name="connsiteX2" fmla="*/ 2950758 w 3339822"/>
              <a:gd name="connsiteY2" fmla="*/ 60975 h 1770450"/>
              <a:gd name="connsiteX3" fmla="*/ 3337443 w 3339822"/>
              <a:gd name="connsiteY3" fmla="*/ 532147 h 1770450"/>
              <a:gd name="connsiteX4" fmla="*/ 3026143 w 3339822"/>
              <a:gd name="connsiteY4" fmla="*/ 1650797 h 1770450"/>
              <a:gd name="connsiteX5" fmla="*/ 314404 w 3339822"/>
              <a:gd name="connsiteY5" fmla="*/ 1729993 h 1770450"/>
              <a:gd name="connsiteX6" fmla="*/ 61232 w 3339822"/>
              <a:gd name="connsiteY6" fmla="*/ 372290 h 1770450"/>
              <a:gd name="connsiteX0" fmla="*/ 61232 w 3372618"/>
              <a:gd name="connsiteY0" fmla="*/ 337623 h 1735783"/>
              <a:gd name="connsiteX1" fmla="*/ 438484 w 3372618"/>
              <a:gd name="connsiteY1" fmla="*/ 5041 h 1735783"/>
              <a:gd name="connsiteX2" fmla="*/ 3038143 w 3372618"/>
              <a:gd name="connsiteY2" fmla="*/ 162041 h 1735783"/>
              <a:gd name="connsiteX3" fmla="*/ 3337443 w 3372618"/>
              <a:gd name="connsiteY3" fmla="*/ 497480 h 1735783"/>
              <a:gd name="connsiteX4" fmla="*/ 3026143 w 3372618"/>
              <a:gd name="connsiteY4" fmla="*/ 1616130 h 1735783"/>
              <a:gd name="connsiteX5" fmla="*/ 314404 w 3372618"/>
              <a:gd name="connsiteY5" fmla="*/ 1695326 h 1735783"/>
              <a:gd name="connsiteX6" fmla="*/ 61232 w 3372618"/>
              <a:gd name="connsiteY6" fmla="*/ 337623 h 1735783"/>
              <a:gd name="connsiteX0" fmla="*/ 61232 w 3386259"/>
              <a:gd name="connsiteY0" fmla="*/ 337623 h 1735783"/>
              <a:gd name="connsiteX1" fmla="*/ 438484 w 3386259"/>
              <a:gd name="connsiteY1" fmla="*/ 5041 h 1735783"/>
              <a:gd name="connsiteX2" fmla="*/ 3038143 w 3386259"/>
              <a:gd name="connsiteY2" fmla="*/ 162041 h 1735783"/>
              <a:gd name="connsiteX3" fmla="*/ 3359289 w 3386259"/>
              <a:gd name="connsiteY3" fmla="*/ 904679 h 1735783"/>
              <a:gd name="connsiteX4" fmla="*/ 3026143 w 3386259"/>
              <a:gd name="connsiteY4" fmla="*/ 1616130 h 1735783"/>
              <a:gd name="connsiteX5" fmla="*/ 314404 w 3386259"/>
              <a:gd name="connsiteY5" fmla="*/ 1695326 h 1735783"/>
              <a:gd name="connsiteX6" fmla="*/ 61232 w 3386259"/>
              <a:gd name="connsiteY6" fmla="*/ 337623 h 173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6259" h="1735783">
                <a:moveTo>
                  <a:pt x="61232" y="337623"/>
                </a:moveTo>
                <a:cubicBezTo>
                  <a:pt x="77071" y="49503"/>
                  <a:pt x="-57668" y="34305"/>
                  <a:pt x="438484" y="5041"/>
                </a:cubicBezTo>
                <a:cubicBezTo>
                  <a:pt x="934636" y="-24223"/>
                  <a:pt x="2554983" y="79968"/>
                  <a:pt x="3038143" y="162041"/>
                </a:cubicBezTo>
                <a:cubicBezTo>
                  <a:pt x="3521303" y="244114"/>
                  <a:pt x="3361289" y="662331"/>
                  <a:pt x="3359289" y="904679"/>
                </a:cubicBezTo>
                <a:cubicBezTo>
                  <a:pt x="3357289" y="1147027"/>
                  <a:pt x="3249622" y="1424437"/>
                  <a:pt x="3026143" y="1616130"/>
                </a:cubicBezTo>
                <a:cubicBezTo>
                  <a:pt x="2802664" y="1807823"/>
                  <a:pt x="1021801" y="1716956"/>
                  <a:pt x="314404" y="1695326"/>
                </a:cubicBezTo>
                <a:cubicBezTo>
                  <a:pt x="-164576" y="1772050"/>
                  <a:pt x="40552" y="615057"/>
                  <a:pt x="61232" y="3376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9938" y="197607"/>
            <a:ext cx="2666297" cy="64779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РЕГИСТРАЦИЯ В ЕСИА</a:t>
            </a: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0" name="Picture 2" descr="G:\Диск д\ДИЗАЙН\ЛОГОТИП МОИ ДОКУМЕНТЫ\МФЦ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5" y="349784"/>
            <a:ext cx="262521" cy="3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1393" y="0"/>
            <a:ext cx="78654" cy="705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749255" y="1189182"/>
            <a:ext cx="1267353" cy="64779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ДО 14 ЛЕТ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786742" y="1170137"/>
            <a:ext cx="1901031" cy="64779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ОТ 14 ДО 16 ЛЕТ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15" y="1750057"/>
            <a:ext cx="1942671" cy="305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102" y="1779372"/>
            <a:ext cx="1873671" cy="286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G:\Диск д\ДИЗАЙН\ЛОГОТИПЫ\64aa3701794221ecd83166d8c78096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09" y="1995680"/>
            <a:ext cx="1520415" cy="15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86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лок-схема: альтернативный процесс 4"/>
          <p:cNvSpPr/>
          <p:nvPr/>
        </p:nvSpPr>
        <p:spPr>
          <a:xfrm flipH="1">
            <a:off x="27915" y="936638"/>
            <a:ext cx="2412626" cy="3947797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  <a:gd name="connsiteX0" fmla="*/ 1036747 w 3066583"/>
              <a:gd name="connsiteY0" fmla="*/ 194368 h 2211680"/>
              <a:gd name="connsiteX1" fmla="*/ 1587515 w 3066583"/>
              <a:gd name="connsiteY1" fmla="*/ 152940 h 2211680"/>
              <a:gd name="connsiteX2" fmla="*/ 2355659 w 3066583"/>
              <a:gd name="connsiteY2" fmla="*/ 587572 h 2211680"/>
              <a:gd name="connsiteX3" fmla="*/ 3066573 w 3066583"/>
              <a:gd name="connsiteY3" fmla="*/ 1132013 h 2211680"/>
              <a:gd name="connsiteX4" fmla="*/ 3049373 w 3066583"/>
              <a:gd name="connsiteY4" fmla="*/ 1185638 h 2211680"/>
              <a:gd name="connsiteX5" fmla="*/ 419701 w 3066583"/>
              <a:gd name="connsiteY5" fmla="*/ 1898230 h 2211680"/>
              <a:gd name="connsiteX6" fmla="*/ 283468 w 3066583"/>
              <a:gd name="connsiteY6" fmla="*/ 1666043 h 2211680"/>
              <a:gd name="connsiteX7" fmla="*/ 26072 w 3066583"/>
              <a:gd name="connsiteY7" fmla="*/ 1238384 h 2211680"/>
              <a:gd name="connsiteX8" fmla="*/ 1036747 w 3066583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74696 w 3104532"/>
              <a:gd name="connsiteY0" fmla="*/ 194368 h 2211680"/>
              <a:gd name="connsiteX1" fmla="*/ 1625464 w 3104532"/>
              <a:gd name="connsiteY1" fmla="*/ 152940 h 2211680"/>
              <a:gd name="connsiteX2" fmla="*/ 2393608 w 3104532"/>
              <a:gd name="connsiteY2" fmla="*/ 587572 h 2211680"/>
              <a:gd name="connsiteX3" fmla="*/ 3104522 w 3104532"/>
              <a:gd name="connsiteY3" fmla="*/ 1132013 h 2211680"/>
              <a:gd name="connsiteX4" fmla="*/ 3087322 w 3104532"/>
              <a:gd name="connsiteY4" fmla="*/ 1185638 h 2211680"/>
              <a:gd name="connsiteX5" fmla="*/ 457650 w 3104532"/>
              <a:gd name="connsiteY5" fmla="*/ 1898230 h 2211680"/>
              <a:gd name="connsiteX6" fmla="*/ 122116 w 3104532"/>
              <a:gd name="connsiteY6" fmla="*/ 1730957 h 2211680"/>
              <a:gd name="connsiteX7" fmla="*/ 64021 w 3104532"/>
              <a:gd name="connsiteY7" fmla="*/ 1238384 h 2211680"/>
              <a:gd name="connsiteX8" fmla="*/ 1074696 w 3104532"/>
              <a:gd name="connsiteY8" fmla="*/ 194368 h 2211680"/>
              <a:gd name="connsiteX0" fmla="*/ 1074696 w 3104532"/>
              <a:gd name="connsiteY0" fmla="*/ 194368 h 2230109"/>
              <a:gd name="connsiteX1" fmla="*/ 1625464 w 3104532"/>
              <a:gd name="connsiteY1" fmla="*/ 152940 h 2230109"/>
              <a:gd name="connsiteX2" fmla="*/ 2393608 w 3104532"/>
              <a:gd name="connsiteY2" fmla="*/ 587572 h 2230109"/>
              <a:gd name="connsiteX3" fmla="*/ 3104522 w 3104532"/>
              <a:gd name="connsiteY3" fmla="*/ 1132013 h 2230109"/>
              <a:gd name="connsiteX4" fmla="*/ 3087322 w 3104532"/>
              <a:gd name="connsiteY4" fmla="*/ 1185638 h 2230109"/>
              <a:gd name="connsiteX5" fmla="*/ 431606 w 3104532"/>
              <a:gd name="connsiteY5" fmla="*/ 1931268 h 2230109"/>
              <a:gd name="connsiteX6" fmla="*/ 122116 w 3104532"/>
              <a:gd name="connsiteY6" fmla="*/ 1730957 h 2230109"/>
              <a:gd name="connsiteX7" fmla="*/ 64021 w 3104532"/>
              <a:gd name="connsiteY7" fmla="*/ 1238384 h 2230109"/>
              <a:gd name="connsiteX8" fmla="*/ 1074696 w 3104532"/>
              <a:gd name="connsiteY8" fmla="*/ 194368 h 2230109"/>
              <a:gd name="connsiteX0" fmla="*/ 1074696 w 3104532"/>
              <a:gd name="connsiteY0" fmla="*/ 194368 h 2199682"/>
              <a:gd name="connsiteX1" fmla="*/ 1625464 w 3104532"/>
              <a:gd name="connsiteY1" fmla="*/ 152940 h 2199682"/>
              <a:gd name="connsiteX2" fmla="*/ 2393608 w 3104532"/>
              <a:gd name="connsiteY2" fmla="*/ 587572 h 2199682"/>
              <a:gd name="connsiteX3" fmla="*/ 3104522 w 3104532"/>
              <a:gd name="connsiteY3" fmla="*/ 1132013 h 2199682"/>
              <a:gd name="connsiteX4" fmla="*/ 3087322 w 3104532"/>
              <a:gd name="connsiteY4" fmla="*/ 1185638 h 2199682"/>
              <a:gd name="connsiteX5" fmla="*/ 431606 w 3104532"/>
              <a:gd name="connsiteY5" fmla="*/ 1931268 h 2199682"/>
              <a:gd name="connsiteX6" fmla="*/ 122116 w 3104532"/>
              <a:gd name="connsiteY6" fmla="*/ 1730957 h 2199682"/>
              <a:gd name="connsiteX7" fmla="*/ 64021 w 3104532"/>
              <a:gd name="connsiteY7" fmla="*/ 1238384 h 2199682"/>
              <a:gd name="connsiteX8" fmla="*/ 1074696 w 3104532"/>
              <a:gd name="connsiteY8" fmla="*/ 194368 h 2199682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104522 w 3348237"/>
              <a:gd name="connsiteY3" fmla="*/ 1132013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229150 w 3348237"/>
              <a:gd name="connsiteY3" fmla="*/ 1079616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413447"/>
              <a:gd name="connsiteY0" fmla="*/ 194368 h 2260540"/>
              <a:gd name="connsiteX1" fmla="*/ 1625464 w 3413447"/>
              <a:gd name="connsiteY1" fmla="*/ 152940 h 2260540"/>
              <a:gd name="connsiteX2" fmla="*/ 2393608 w 3413447"/>
              <a:gd name="connsiteY2" fmla="*/ 587572 h 2260540"/>
              <a:gd name="connsiteX3" fmla="*/ 3348237 w 3413447"/>
              <a:gd name="connsiteY3" fmla="*/ 1312675 h 2260540"/>
              <a:gd name="connsiteX4" fmla="*/ 431606 w 3413447"/>
              <a:gd name="connsiteY4" fmla="*/ 1931268 h 2260540"/>
              <a:gd name="connsiteX5" fmla="*/ 122116 w 3413447"/>
              <a:gd name="connsiteY5" fmla="*/ 1730957 h 2260540"/>
              <a:gd name="connsiteX6" fmla="*/ 64021 w 3413447"/>
              <a:gd name="connsiteY6" fmla="*/ 1238384 h 2260540"/>
              <a:gd name="connsiteX7" fmla="*/ 1074696 w 3413447"/>
              <a:gd name="connsiteY7" fmla="*/ 194368 h 2260540"/>
              <a:gd name="connsiteX0" fmla="*/ 756271 w 3413447"/>
              <a:gd name="connsiteY0" fmla="*/ 367825 h 2141638"/>
              <a:gd name="connsiteX1" fmla="*/ 1625464 w 3413447"/>
              <a:gd name="connsiteY1" fmla="*/ 34038 h 2141638"/>
              <a:gd name="connsiteX2" fmla="*/ 2393608 w 3413447"/>
              <a:gd name="connsiteY2" fmla="*/ 468670 h 2141638"/>
              <a:gd name="connsiteX3" fmla="*/ 3348237 w 3413447"/>
              <a:gd name="connsiteY3" fmla="*/ 1193773 h 2141638"/>
              <a:gd name="connsiteX4" fmla="*/ 431606 w 3413447"/>
              <a:gd name="connsiteY4" fmla="*/ 1812366 h 2141638"/>
              <a:gd name="connsiteX5" fmla="*/ 122116 w 3413447"/>
              <a:gd name="connsiteY5" fmla="*/ 1612055 h 2141638"/>
              <a:gd name="connsiteX6" fmla="*/ 64021 w 3413447"/>
              <a:gd name="connsiteY6" fmla="*/ 1119482 h 2141638"/>
              <a:gd name="connsiteX7" fmla="*/ 756271 w 3413447"/>
              <a:gd name="connsiteY7" fmla="*/ 367825 h 2141638"/>
              <a:gd name="connsiteX0" fmla="*/ 756271 w 3413447"/>
              <a:gd name="connsiteY0" fmla="*/ 367825 h 2347513"/>
              <a:gd name="connsiteX1" fmla="*/ 1625464 w 3413447"/>
              <a:gd name="connsiteY1" fmla="*/ 34038 h 2347513"/>
              <a:gd name="connsiteX2" fmla="*/ 2393608 w 3413447"/>
              <a:gd name="connsiteY2" fmla="*/ 468670 h 2347513"/>
              <a:gd name="connsiteX3" fmla="*/ 3348237 w 3413447"/>
              <a:gd name="connsiteY3" fmla="*/ 1193773 h 2347513"/>
              <a:gd name="connsiteX4" fmla="*/ 2345955 w 3413447"/>
              <a:gd name="connsiteY4" fmla="*/ 2334797 h 2347513"/>
              <a:gd name="connsiteX5" fmla="*/ 431606 w 3413447"/>
              <a:gd name="connsiteY5" fmla="*/ 1812366 h 2347513"/>
              <a:gd name="connsiteX6" fmla="*/ 122116 w 3413447"/>
              <a:gd name="connsiteY6" fmla="*/ 1612055 h 2347513"/>
              <a:gd name="connsiteX7" fmla="*/ 64021 w 3413447"/>
              <a:gd name="connsiteY7" fmla="*/ 1119482 h 2347513"/>
              <a:gd name="connsiteX8" fmla="*/ 756271 w 3413447"/>
              <a:gd name="connsiteY8" fmla="*/ 367825 h 2347513"/>
              <a:gd name="connsiteX0" fmla="*/ 756271 w 3438406"/>
              <a:gd name="connsiteY0" fmla="*/ 367825 h 2347513"/>
              <a:gd name="connsiteX1" fmla="*/ 1625464 w 3438406"/>
              <a:gd name="connsiteY1" fmla="*/ 34038 h 2347513"/>
              <a:gd name="connsiteX2" fmla="*/ 2393608 w 3438406"/>
              <a:gd name="connsiteY2" fmla="*/ 468670 h 2347513"/>
              <a:gd name="connsiteX3" fmla="*/ 3374541 w 3438406"/>
              <a:gd name="connsiteY3" fmla="*/ 1113431 h 2347513"/>
              <a:gd name="connsiteX4" fmla="*/ 2345955 w 3438406"/>
              <a:gd name="connsiteY4" fmla="*/ 2334797 h 2347513"/>
              <a:gd name="connsiteX5" fmla="*/ 431606 w 3438406"/>
              <a:gd name="connsiteY5" fmla="*/ 1812366 h 2347513"/>
              <a:gd name="connsiteX6" fmla="*/ 122116 w 3438406"/>
              <a:gd name="connsiteY6" fmla="*/ 1612055 h 2347513"/>
              <a:gd name="connsiteX7" fmla="*/ 64021 w 3438406"/>
              <a:gd name="connsiteY7" fmla="*/ 1119482 h 2347513"/>
              <a:gd name="connsiteX8" fmla="*/ 756271 w 3438406"/>
              <a:gd name="connsiteY8" fmla="*/ 367825 h 2347513"/>
              <a:gd name="connsiteX0" fmla="*/ 756271 w 3374541"/>
              <a:gd name="connsiteY0" fmla="*/ 367825 h 2347513"/>
              <a:gd name="connsiteX1" fmla="*/ 1625464 w 3374541"/>
              <a:gd name="connsiteY1" fmla="*/ 34038 h 2347513"/>
              <a:gd name="connsiteX2" fmla="*/ 2393608 w 3374541"/>
              <a:gd name="connsiteY2" fmla="*/ 468670 h 2347513"/>
              <a:gd name="connsiteX3" fmla="*/ 3374541 w 3374541"/>
              <a:gd name="connsiteY3" fmla="*/ 1113431 h 2347513"/>
              <a:gd name="connsiteX4" fmla="*/ 2345955 w 3374541"/>
              <a:gd name="connsiteY4" fmla="*/ 2334797 h 2347513"/>
              <a:gd name="connsiteX5" fmla="*/ 431606 w 3374541"/>
              <a:gd name="connsiteY5" fmla="*/ 1812366 h 2347513"/>
              <a:gd name="connsiteX6" fmla="*/ 122116 w 3374541"/>
              <a:gd name="connsiteY6" fmla="*/ 1612055 h 2347513"/>
              <a:gd name="connsiteX7" fmla="*/ 64021 w 3374541"/>
              <a:gd name="connsiteY7" fmla="*/ 1119482 h 2347513"/>
              <a:gd name="connsiteX8" fmla="*/ 756271 w 3374541"/>
              <a:gd name="connsiteY8" fmla="*/ 367825 h 2347513"/>
              <a:gd name="connsiteX0" fmla="*/ 756271 w 3374541"/>
              <a:gd name="connsiteY0" fmla="*/ 367825 h 2351984"/>
              <a:gd name="connsiteX1" fmla="*/ 1625464 w 3374541"/>
              <a:gd name="connsiteY1" fmla="*/ 34038 h 2351984"/>
              <a:gd name="connsiteX2" fmla="*/ 2393608 w 3374541"/>
              <a:gd name="connsiteY2" fmla="*/ 468670 h 2351984"/>
              <a:gd name="connsiteX3" fmla="*/ 3374541 w 3374541"/>
              <a:gd name="connsiteY3" fmla="*/ 1113431 h 2351984"/>
              <a:gd name="connsiteX4" fmla="*/ 2345955 w 3374541"/>
              <a:gd name="connsiteY4" fmla="*/ 2334797 h 2351984"/>
              <a:gd name="connsiteX5" fmla="*/ 431606 w 3374541"/>
              <a:gd name="connsiteY5" fmla="*/ 1812366 h 2351984"/>
              <a:gd name="connsiteX6" fmla="*/ 122116 w 3374541"/>
              <a:gd name="connsiteY6" fmla="*/ 1612055 h 2351984"/>
              <a:gd name="connsiteX7" fmla="*/ 64021 w 3374541"/>
              <a:gd name="connsiteY7" fmla="*/ 1119482 h 2351984"/>
              <a:gd name="connsiteX8" fmla="*/ 756271 w 3374541"/>
              <a:gd name="connsiteY8" fmla="*/ 367825 h 2351984"/>
              <a:gd name="connsiteX0" fmla="*/ 711507 w 3329777"/>
              <a:gd name="connsiteY0" fmla="*/ 367825 h 2351984"/>
              <a:gd name="connsiteX1" fmla="*/ 1580700 w 3329777"/>
              <a:gd name="connsiteY1" fmla="*/ 34038 h 2351984"/>
              <a:gd name="connsiteX2" fmla="*/ 2348844 w 3329777"/>
              <a:gd name="connsiteY2" fmla="*/ 468670 h 2351984"/>
              <a:gd name="connsiteX3" fmla="*/ 3329777 w 3329777"/>
              <a:gd name="connsiteY3" fmla="*/ 1113431 h 2351984"/>
              <a:gd name="connsiteX4" fmla="*/ 2301191 w 3329777"/>
              <a:gd name="connsiteY4" fmla="*/ 2334797 h 2351984"/>
              <a:gd name="connsiteX5" fmla="*/ 386842 w 3329777"/>
              <a:gd name="connsiteY5" fmla="*/ 1812366 h 2351984"/>
              <a:gd name="connsiteX6" fmla="*/ 19257 w 3329777"/>
              <a:gd name="connsiteY6" fmla="*/ 1119482 h 2351984"/>
              <a:gd name="connsiteX7" fmla="*/ 711507 w 3329777"/>
              <a:gd name="connsiteY7" fmla="*/ 367825 h 2351984"/>
              <a:gd name="connsiteX0" fmla="*/ 770664 w 3388934"/>
              <a:gd name="connsiteY0" fmla="*/ 367825 h 2351984"/>
              <a:gd name="connsiteX1" fmla="*/ 1639857 w 3388934"/>
              <a:gd name="connsiteY1" fmla="*/ 34038 h 2351984"/>
              <a:gd name="connsiteX2" fmla="*/ 2408001 w 3388934"/>
              <a:gd name="connsiteY2" fmla="*/ 468670 h 2351984"/>
              <a:gd name="connsiteX3" fmla="*/ 3388934 w 3388934"/>
              <a:gd name="connsiteY3" fmla="*/ 1113431 h 2351984"/>
              <a:gd name="connsiteX4" fmla="*/ 2360348 w 3388934"/>
              <a:gd name="connsiteY4" fmla="*/ 2334797 h 2351984"/>
              <a:gd name="connsiteX5" fmla="*/ 445999 w 3388934"/>
              <a:gd name="connsiteY5" fmla="*/ 1812366 h 2351984"/>
              <a:gd name="connsiteX6" fmla="*/ 78414 w 3388934"/>
              <a:gd name="connsiteY6" fmla="*/ 1119482 h 2351984"/>
              <a:gd name="connsiteX7" fmla="*/ 770664 w 3388934"/>
              <a:gd name="connsiteY7" fmla="*/ 367825 h 2351984"/>
              <a:gd name="connsiteX0" fmla="*/ 858164 w 3476434"/>
              <a:gd name="connsiteY0" fmla="*/ 367825 h 2351984"/>
              <a:gd name="connsiteX1" fmla="*/ 1727357 w 3476434"/>
              <a:gd name="connsiteY1" fmla="*/ 34038 h 2351984"/>
              <a:gd name="connsiteX2" fmla="*/ 2495501 w 3476434"/>
              <a:gd name="connsiteY2" fmla="*/ 468670 h 2351984"/>
              <a:gd name="connsiteX3" fmla="*/ 3476434 w 3476434"/>
              <a:gd name="connsiteY3" fmla="*/ 1113431 h 2351984"/>
              <a:gd name="connsiteX4" fmla="*/ 2447848 w 3476434"/>
              <a:gd name="connsiteY4" fmla="*/ 2334797 h 2351984"/>
              <a:gd name="connsiteX5" fmla="*/ 533499 w 3476434"/>
              <a:gd name="connsiteY5" fmla="*/ 1812366 h 2351984"/>
              <a:gd name="connsiteX6" fmla="*/ 165914 w 3476434"/>
              <a:gd name="connsiteY6" fmla="*/ 1119482 h 2351984"/>
              <a:gd name="connsiteX7" fmla="*/ 858164 w 3476434"/>
              <a:gd name="connsiteY7" fmla="*/ 367825 h 2351984"/>
              <a:gd name="connsiteX0" fmla="*/ 805987 w 3476434"/>
              <a:gd name="connsiteY0" fmla="*/ 358176 h 2354003"/>
              <a:gd name="connsiteX1" fmla="*/ 1727357 w 3476434"/>
              <a:gd name="connsiteY1" fmla="*/ 36057 h 2354003"/>
              <a:gd name="connsiteX2" fmla="*/ 2495501 w 3476434"/>
              <a:gd name="connsiteY2" fmla="*/ 470689 h 2354003"/>
              <a:gd name="connsiteX3" fmla="*/ 3476434 w 3476434"/>
              <a:gd name="connsiteY3" fmla="*/ 1115450 h 2354003"/>
              <a:gd name="connsiteX4" fmla="*/ 2447848 w 3476434"/>
              <a:gd name="connsiteY4" fmla="*/ 2336816 h 2354003"/>
              <a:gd name="connsiteX5" fmla="*/ 533499 w 3476434"/>
              <a:gd name="connsiteY5" fmla="*/ 1814385 h 2354003"/>
              <a:gd name="connsiteX6" fmla="*/ 165914 w 3476434"/>
              <a:gd name="connsiteY6" fmla="*/ 1121501 h 2354003"/>
              <a:gd name="connsiteX7" fmla="*/ 805987 w 3476434"/>
              <a:gd name="connsiteY7" fmla="*/ 358176 h 2354003"/>
              <a:gd name="connsiteX0" fmla="*/ 805987 w 3476434"/>
              <a:gd name="connsiteY0" fmla="*/ 388425 h 2384252"/>
              <a:gd name="connsiteX1" fmla="*/ 1727357 w 3476434"/>
              <a:gd name="connsiteY1" fmla="*/ 66306 h 2384252"/>
              <a:gd name="connsiteX2" fmla="*/ 2495501 w 3476434"/>
              <a:gd name="connsiteY2" fmla="*/ 500938 h 2384252"/>
              <a:gd name="connsiteX3" fmla="*/ 3476434 w 3476434"/>
              <a:gd name="connsiteY3" fmla="*/ 1145699 h 2384252"/>
              <a:gd name="connsiteX4" fmla="*/ 2447848 w 3476434"/>
              <a:gd name="connsiteY4" fmla="*/ 2367065 h 2384252"/>
              <a:gd name="connsiteX5" fmla="*/ 533499 w 3476434"/>
              <a:gd name="connsiteY5" fmla="*/ 1844634 h 2384252"/>
              <a:gd name="connsiteX6" fmla="*/ 165914 w 3476434"/>
              <a:gd name="connsiteY6" fmla="*/ 1151750 h 2384252"/>
              <a:gd name="connsiteX7" fmla="*/ 805987 w 3476434"/>
              <a:gd name="connsiteY7" fmla="*/ 388425 h 2384252"/>
              <a:gd name="connsiteX0" fmla="*/ 779149 w 3476434"/>
              <a:gd name="connsiteY0" fmla="*/ 383227 h 2386933"/>
              <a:gd name="connsiteX1" fmla="*/ 1727357 w 3476434"/>
              <a:gd name="connsiteY1" fmla="*/ 68987 h 2386933"/>
              <a:gd name="connsiteX2" fmla="*/ 2495501 w 3476434"/>
              <a:gd name="connsiteY2" fmla="*/ 503619 h 2386933"/>
              <a:gd name="connsiteX3" fmla="*/ 3476434 w 3476434"/>
              <a:gd name="connsiteY3" fmla="*/ 1148380 h 2386933"/>
              <a:gd name="connsiteX4" fmla="*/ 2447848 w 3476434"/>
              <a:gd name="connsiteY4" fmla="*/ 2369746 h 2386933"/>
              <a:gd name="connsiteX5" fmla="*/ 533499 w 3476434"/>
              <a:gd name="connsiteY5" fmla="*/ 1847315 h 2386933"/>
              <a:gd name="connsiteX6" fmla="*/ 165914 w 3476434"/>
              <a:gd name="connsiteY6" fmla="*/ 1154431 h 2386933"/>
              <a:gd name="connsiteX7" fmla="*/ 779149 w 3476434"/>
              <a:gd name="connsiteY7" fmla="*/ 383227 h 2386933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26338 h 2330044"/>
              <a:gd name="connsiteX1" fmla="*/ 1508727 w 3476434"/>
              <a:gd name="connsiteY1" fmla="*/ 109882 h 2330044"/>
              <a:gd name="connsiteX2" fmla="*/ 2600148 w 3476434"/>
              <a:gd name="connsiteY2" fmla="*/ 601549 h 2330044"/>
              <a:gd name="connsiteX3" fmla="*/ 3476434 w 3476434"/>
              <a:gd name="connsiteY3" fmla="*/ 1091491 h 2330044"/>
              <a:gd name="connsiteX4" fmla="*/ 2447848 w 3476434"/>
              <a:gd name="connsiteY4" fmla="*/ 2312857 h 2330044"/>
              <a:gd name="connsiteX5" fmla="*/ 533499 w 3476434"/>
              <a:gd name="connsiteY5" fmla="*/ 1790426 h 2330044"/>
              <a:gd name="connsiteX6" fmla="*/ 165914 w 3476434"/>
              <a:gd name="connsiteY6" fmla="*/ 1097542 h 2330044"/>
              <a:gd name="connsiteX7" fmla="*/ 779149 w 3476434"/>
              <a:gd name="connsiteY7" fmla="*/ 326338 h 2330044"/>
              <a:gd name="connsiteX0" fmla="*/ 779149 w 3476434"/>
              <a:gd name="connsiteY0" fmla="*/ 349190 h 2352896"/>
              <a:gd name="connsiteX1" fmla="*/ 1508727 w 3476434"/>
              <a:gd name="connsiteY1" fmla="*/ 132734 h 2352896"/>
              <a:gd name="connsiteX2" fmla="*/ 2600148 w 3476434"/>
              <a:gd name="connsiteY2" fmla="*/ 624401 h 2352896"/>
              <a:gd name="connsiteX3" fmla="*/ 3476434 w 3476434"/>
              <a:gd name="connsiteY3" fmla="*/ 1114343 h 2352896"/>
              <a:gd name="connsiteX4" fmla="*/ 2447848 w 3476434"/>
              <a:gd name="connsiteY4" fmla="*/ 2335709 h 2352896"/>
              <a:gd name="connsiteX5" fmla="*/ 533499 w 3476434"/>
              <a:gd name="connsiteY5" fmla="*/ 1813278 h 2352896"/>
              <a:gd name="connsiteX6" fmla="*/ 165914 w 3476434"/>
              <a:gd name="connsiteY6" fmla="*/ 1120394 h 2352896"/>
              <a:gd name="connsiteX7" fmla="*/ 779149 w 3476434"/>
              <a:gd name="connsiteY7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2840 h 2346546"/>
              <a:gd name="connsiteX1" fmla="*/ 1508727 w 3498808"/>
              <a:gd name="connsiteY1" fmla="*/ 126384 h 2346546"/>
              <a:gd name="connsiteX2" fmla="*/ 3476434 w 3498808"/>
              <a:gd name="connsiteY2" fmla="*/ 1107993 h 2346546"/>
              <a:gd name="connsiteX3" fmla="*/ 2447848 w 3498808"/>
              <a:gd name="connsiteY3" fmla="*/ 2329359 h 2346546"/>
              <a:gd name="connsiteX4" fmla="*/ 533499 w 3498808"/>
              <a:gd name="connsiteY4" fmla="*/ 1806928 h 2346546"/>
              <a:gd name="connsiteX5" fmla="*/ 165914 w 3498808"/>
              <a:gd name="connsiteY5" fmla="*/ 1114044 h 2346546"/>
              <a:gd name="connsiteX6" fmla="*/ 779149 w 3498808"/>
              <a:gd name="connsiteY6" fmla="*/ 342840 h 2346546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414826 w 3498808"/>
              <a:gd name="connsiteY0" fmla="*/ 709671 h 2236264"/>
              <a:gd name="connsiteX1" fmla="*/ 1513224 w 3498808"/>
              <a:gd name="connsiteY1" fmla="*/ 28373 h 2236264"/>
              <a:gd name="connsiteX2" fmla="*/ 3476434 w 3498808"/>
              <a:gd name="connsiteY2" fmla="*/ 997711 h 2236264"/>
              <a:gd name="connsiteX3" fmla="*/ 2447848 w 3498808"/>
              <a:gd name="connsiteY3" fmla="*/ 2219077 h 2236264"/>
              <a:gd name="connsiteX4" fmla="*/ 533499 w 3498808"/>
              <a:gd name="connsiteY4" fmla="*/ 1696646 h 2236264"/>
              <a:gd name="connsiteX5" fmla="*/ 165914 w 3498808"/>
              <a:gd name="connsiteY5" fmla="*/ 1003762 h 2236264"/>
              <a:gd name="connsiteX6" fmla="*/ 414826 w 3498808"/>
              <a:gd name="connsiteY6" fmla="*/ 709671 h 2236264"/>
              <a:gd name="connsiteX0" fmla="*/ 414826 w 3498808"/>
              <a:gd name="connsiteY0" fmla="*/ 494678 h 2021271"/>
              <a:gd name="connsiteX1" fmla="*/ 2455133 w 3498808"/>
              <a:gd name="connsiteY1" fmla="*/ 55393 h 2021271"/>
              <a:gd name="connsiteX2" fmla="*/ 3476434 w 3498808"/>
              <a:gd name="connsiteY2" fmla="*/ 782718 h 2021271"/>
              <a:gd name="connsiteX3" fmla="*/ 2447848 w 3498808"/>
              <a:gd name="connsiteY3" fmla="*/ 2004084 h 2021271"/>
              <a:gd name="connsiteX4" fmla="*/ 533499 w 3498808"/>
              <a:gd name="connsiteY4" fmla="*/ 1481653 h 2021271"/>
              <a:gd name="connsiteX5" fmla="*/ 165914 w 3498808"/>
              <a:gd name="connsiteY5" fmla="*/ 788769 h 2021271"/>
              <a:gd name="connsiteX6" fmla="*/ 414826 w 3498808"/>
              <a:gd name="connsiteY6" fmla="*/ 494678 h 2021271"/>
              <a:gd name="connsiteX0" fmla="*/ 414826 w 3498808"/>
              <a:gd name="connsiteY0" fmla="*/ 494678 h 2021271"/>
              <a:gd name="connsiteX1" fmla="*/ 2455133 w 3498808"/>
              <a:gd name="connsiteY1" fmla="*/ 55393 h 2021271"/>
              <a:gd name="connsiteX2" fmla="*/ 3476434 w 3498808"/>
              <a:gd name="connsiteY2" fmla="*/ 782718 h 2021271"/>
              <a:gd name="connsiteX3" fmla="*/ 2447848 w 3498808"/>
              <a:gd name="connsiteY3" fmla="*/ 2004084 h 2021271"/>
              <a:gd name="connsiteX4" fmla="*/ 533499 w 3498808"/>
              <a:gd name="connsiteY4" fmla="*/ 1481653 h 2021271"/>
              <a:gd name="connsiteX5" fmla="*/ 165914 w 3498808"/>
              <a:gd name="connsiteY5" fmla="*/ 788769 h 2021271"/>
              <a:gd name="connsiteX6" fmla="*/ 414826 w 3498808"/>
              <a:gd name="connsiteY6" fmla="*/ 494678 h 2021271"/>
              <a:gd name="connsiteX0" fmla="*/ 414826 w 3498808"/>
              <a:gd name="connsiteY0" fmla="*/ 494678 h 2021271"/>
              <a:gd name="connsiteX1" fmla="*/ 2455133 w 3498808"/>
              <a:gd name="connsiteY1" fmla="*/ 55393 h 2021271"/>
              <a:gd name="connsiteX2" fmla="*/ 3476434 w 3498808"/>
              <a:gd name="connsiteY2" fmla="*/ 782718 h 2021271"/>
              <a:gd name="connsiteX3" fmla="*/ 2447848 w 3498808"/>
              <a:gd name="connsiteY3" fmla="*/ 2004084 h 2021271"/>
              <a:gd name="connsiteX4" fmla="*/ 533499 w 3498808"/>
              <a:gd name="connsiteY4" fmla="*/ 1481653 h 2021271"/>
              <a:gd name="connsiteX5" fmla="*/ 165914 w 3498808"/>
              <a:gd name="connsiteY5" fmla="*/ 788769 h 2021271"/>
              <a:gd name="connsiteX6" fmla="*/ 414826 w 3498808"/>
              <a:gd name="connsiteY6" fmla="*/ 494678 h 2021271"/>
              <a:gd name="connsiteX0" fmla="*/ 414826 w 3335553"/>
              <a:gd name="connsiteY0" fmla="*/ 494678 h 2021271"/>
              <a:gd name="connsiteX1" fmla="*/ 2455133 w 3335553"/>
              <a:gd name="connsiteY1" fmla="*/ 55393 h 2021271"/>
              <a:gd name="connsiteX2" fmla="*/ 3307602 w 3335553"/>
              <a:gd name="connsiteY2" fmla="*/ 779261 h 2021271"/>
              <a:gd name="connsiteX3" fmla="*/ 2447848 w 3335553"/>
              <a:gd name="connsiteY3" fmla="*/ 2004084 h 2021271"/>
              <a:gd name="connsiteX4" fmla="*/ 533499 w 3335553"/>
              <a:gd name="connsiteY4" fmla="*/ 1481653 h 2021271"/>
              <a:gd name="connsiteX5" fmla="*/ 165914 w 3335553"/>
              <a:gd name="connsiteY5" fmla="*/ 788769 h 2021271"/>
              <a:gd name="connsiteX6" fmla="*/ 414826 w 3335553"/>
              <a:gd name="connsiteY6" fmla="*/ 494678 h 2021271"/>
              <a:gd name="connsiteX0" fmla="*/ 414826 w 3200629"/>
              <a:gd name="connsiteY0" fmla="*/ 494678 h 2021271"/>
              <a:gd name="connsiteX1" fmla="*/ 2455133 w 3200629"/>
              <a:gd name="connsiteY1" fmla="*/ 55393 h 2021271"/>
              <a:gd name="connsiteX2" fmla="*/ 3165427 w 3200629"/>
              <a:gd name="connsiteY2" fmla="*/ 793090 h 2021271"/>
              <a:gd name="connsiteX3" fmla="*/ 2447848 w 3200629"/>
              <a:gd name="connsiteY3" fmla="*/ 2004084 h 2021271"/>
              <a:gd name="connsiteX4" fmla="*/ 533499 w 3200629"/>
              <a:gd name="connsiteY4" fmla="*/ 1481653 h 2021271"/>
              <a:gd name="connsiteX5" fmla="*/ 165914 w 3200629"/>
              <a:gd name="connsiteY5" fmla="*/ 788769 h 2021271"/>
              <a:gd name="connsiteX6" fmla="*/ 414826 w 3200629"/>
              <a:gd name="connsiteY6" fmla="*/ 494678 h 2021271"/>
              <a:gd name="connsiteX0" fmla="*/ 414826 w 3193442"/>
              <a:gd name="connsiteY0" fmla="*/ 494678 h 2054440"/>
              <a:gd name="connsiteX1" fmla="*/ 2455133 w 3193442"/>
              <a:gd name="connsiteY1" fmla="*/ 55393 h 2054440"/>
              <a:gd name="connsiteX2" fmla="*/ 3165427 w 3193442"/>
              <a:gd name="connsiteY2" fmla="*/ 793090 h 2054440"/>
              <a:gd name="connsiteX3" fmla="*/ 2447848 w 3193442"/>
              <a:gd name="connsiteY3" fmla="*/ 2004084 h 2054440"/>
              <a:gd name="connsiteX4" fmla="*/ 962799 w 3193442"/>
              <a:gd name="connsiteY4" fmla="*/ 1827031 h 2054440"/>
              <a:gd name="connsiteX5" fmla="*/ 533499 w 3193442"/>
              <a:gd name="connsiteY5" fmla="*/ 1481653 h 2054440"/>
              <a:gd name="connsiteX6" fmla="*/ 165914 w 3193442"/>
              <a:gd name="connsiteY6" fmla="*/ 788769 h 2054440"/>
              <a:gd name="connsiteX7" fmla="*/ 414826 w 3193442"/>
              <a:gd name="connsiteY7" fmla="*/ 494678 h 2054440"/>
              <a:gd name="connsiteX0" fmla="*/ 476812 w 3255428"/>
              <a:gd name="connsiteY0" fmla="*/ 494678 h 2054440"/>
              <a:gd name="connsiteX1" fmla="*/ 2517119 w 3255428"/>
              <a:gd name="connsiteY1" fmla="*/ 55393 h 2054440"/>
              <a:gd name="connsiteX2" fmla="*/ 3227413 w 3255428"/>
              <a:gd name="connsiteY2" fmla="*/ 793090 h 2054440"/>
              <a:gd name="connsiteX3" fmla="*/ 2509834 w 3255428"/>
              <a:gd name="connsiteY3" fmla="*/ 2004084 h 2054440"/>
              <a:gd name="connsiteX4" fmla="*/ 1024785 w 3255428"/>
              <a:gd name="connsiteY4" fmla="*/ 1827031 h 2054440"/>
              <a:gd name="connsiteX5" fmla="*/ 444423 w 3255428"/>
              <a:gd name="connsiteY5" fmla="*/ 1499966 h 2054440"/>
              <a:gd name="connsiteX6" fmla="*/ 227900 w 3255428"/>
              <a:gd name="connsiteY6" fmla="*/ 788769 h 2054440"/>
              <a:gd name="connsiteX7" fmla="*/ 476812 w 3255428"/>
              <a:gd name="connsiteY7" fmla="*/ 494678 h 2054440"/>
              <a:gd name="connsiteX0" fmla="*/ 248912 w 3027528"/>
              <a:gd name="connsiteY0" fmla="*/ 494678 h 2072617"/>
              <a:gd name="connsiteX1" fmla="*/ 2289219 w 3027528"/>
              <a:gd name="connsiteY1" fmla="*/ 55393 h 2072617"/>
              <a:gd name="connsiteX2" fmla="*/ 2999513 w 3027528"/>
              <a:gd name="connsiteY2" fmla="*/ 793090 h 2072617"/>
              <a:gd name="connsiteX3" fmla="*/ 2281934 w 3027528"/>
              <a:gd name="connsiteY3" fmla="*/ 2004084 h 2072617"/>
              <a:gd name="connsiteX4" fmla="*/ 796885 w 3027528"/>
              <a:gd name="connsiteY4" fmla="*/ 1827031 h 2072617"/>
              <a:gd name="connsiteX5" fmla="*/ 0 w 3027528"/>
              <a:gd name="connsiteY5" fmla="*/ 788769 h 2072617"/>
              <a:gd name="connsiteX6" fmla="*/ 248912 w 3027528"/>
              <a:gd name="connsiteY6" fmla="*/ 494678 h 2072617"/>
              <a:gd name="connsiteX0" fmla="*/ 248912 w 3027528"/>
              <a:gd name="connsiteY0" fmla="*/ 494678 h 2055644"/>
              <a:gd name="connsiteX1" fmla="*/ 2289219 w 3027528"/>
              <a:gd name="connsiteY1" fmla="*/ 55393 h 2055644"/>
              <a:gd name="connsiteX2" fmla="*/ 2999513 w 3027528"/>
              <a:gd name="connsiteY2" fmla="*/ 793090 h 2055644"/>
              <a:gd name="connsiteX3" fmla="*/ 2281934 w 3027528"/>
              <a:gd name="connsiteY3" fmla="*/ 2004084 h 2055644"/>
              <a:gd name="connsiteX4" fmla="*/ 796885 w 3027528"/>
              <a:gd name="connsiteY4" fmla="*/ 1827031 h 2055644"/>
              <a:gd name="connsiteX5" fmla="*/ 237072 w 3027528"/>
              <a:gd name="connsiteY5" fmla="*/ 1438798 h 2055644"/>
              <a:gd name="connsiteX6" fmla="*/ 0 w 3027528"/>
              <a:gd name="connsiteY6" fmla="*/ 788769 h 2055644"/>
              <a:gd name="connsiteX7" fmla="*/ 248912 w 3027528"/>
              <a:gd name="connsiteY7" fmla="*/ 494678 h 2055644"/>
              <a:gd name="connsiteX0" fmla="*/ 178322 w 2956938"/>
              <a:gd name="connsiteY0" fmla="*/ 494678 h 2055644"/>
              <a:gd name="connsiteX1" fmla="*/ 2218629 w 2956938"/>
              <a:gd name="connsiteY1" fmla="*/ 55393 h 2055644"/>
              <a:gd name="connsiteX2" fmla="*/ 2928923 w 2956938"/>
              <a:gd name="connsiteY2" fmla="*/ 793090 h 2055644"/>
              <a:gd name="connsiteX3" fmla="*/ 2211344 w 2956938"/>
              <a:gd name="connsiteY3" fmla="*/ 2004084 h 2055644"/>
              <a:gd name="connsiteX4" fmla="*/ 726295 w 2956938"/>
              <a:gd name="connsiteY4" fmla="*/ 1827031 h 2055644"/>
              <a:gd name="connsiteX5" fmla="*/ 166482 w 2956938"/>
              <a:gd name="connsiteY5" fmla="*/ 1438798 h 2055644"/>
              <a:gd name="connsiteX6" fmla="*/ 178322 w 2956938"/>
              <a:gd name="connsiteY6" fmla="*/ 494678 h 205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6938" h="2055644">
                <a:moveTo>
                  <a:pt x="178322" y="494678"/>
                </a:moveTo>
                <a:cubicBezTo>
                  <a:pt x="550983" y="-2544"/>
                  <a:pt x="1849505" y="-71421"/>
                  <a:pt x="2218629" y="55393"/>
                </a:cubicBezTo>
                <a:cubicBezTo>
                  <a:pt x="2943918" y="313881"/>
                  <a:pt x="2772403" y="425928"/>
                  <a:pt x="2928923" y="793090"/>
                </a:cubicBezTo>
                <a:cubicBezTo>
                  <a:pt x="3085443" y="1160252"/>
                  <a:pt x="2550310" y="1848853"/>
                  <a:pt x="2211344" y="2004084"/>
                </a:cubicBezTo>
                <a:cubicBezTo>
                  <a:pt x="1872378" y="2159315"/>
                  <a:pt x="1043410" y="1923687"/>
                  <a:pt x="726295" y="1827031"/>
                </a:cubicBezTo>
                <a:cubicBezTo>
                  <a:pt x="409180" y="1730375"/>
                  <a:pt x="299296" y="1611842"/>
                  <a:pt x="166482" y="1438798"/>
                </a:cubicBezTo>
                <a:cubicBezTo>
                  <a:pt x="75153" y="1216739"/>
                  <a:pt x="-163702" y="725245"/>
                  <a:pt x="178322" y="4946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18239" y="1030368"/>
            <a:ext cx="1482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Федеральный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портал </a:t>
            </a:r>
            <a:r>
              <a:rPr lang="ru-RU" sz="14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Госуслуг</a:t>
            </a:r>
            <a:endParaRPr lang="ru-RU" sz="1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89588" y="42682"/>
            <a:ext cx="4647418" cy="66579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РЕГИСТРАЦИЯ В </a:t>
            </a: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ЕСИА ОТ 14 ДО 16 ЛЕТ</a:t>
            </a:r>
          </a:p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БЕЗ РОДИТЕЛЕЙ: 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9985510">
            <a:off x="1395285" y="1497470"/>
            <a:ext cx="1315428" cy="59862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 rot="1888373">
            <a:off x="1350648" y="3741142"/>
            <a:ext cx="1324914" cy="59862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843" y="843541"/>
            <a:ext cx="1036926" cy="103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3799107" y="2648926"/>
            <a:ext cx="1487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Региональный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портал </a:t>
            </a:r>
            <a:r>
              <a:rPr lang="ru-RU" sz="14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Госуслуг</a:t>
            </a:r>
            <a:endParaRPr lang="ru-RU" sz="1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5202" y="2341003"/>
            <a:ext cx="1106639" cy="109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Стрелка вправо 32"/>
          <p:cNvSpPr/>
          <p:nvPr/>
        </p:nvSpPr>
        <p:spPr>
          <a:xfrm>
            <a:off x="1584753" y="2604472"/>
            <a:ext cx="1190449" cy="59862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552940" y="4138515"/>
            <a:ext cx="925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Порталы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ОГВ</a:t>
            </a:r>
          </a:p>
        </p:txBody>
      </p:sp>
      <p:pic>
        <p:nvPicPr>
          <p:cNvPr id="35" name="Picture 3" descr="G:\Диск д\ДИЗАЙН\ПРЕЗЕНТАЦИИ\2021\Презентация по ЕСИА\фон\073e49357eb5a7f7b8a0006e6db9c8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28" y="3847487"/>
            <a:ext cx="545949" cy="4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G:\Диск д\ДИЗАЙН\ПРЕЗЕНТАЦИИ\2021\Презентация по ЕСИА\фон\original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00" y="4354742"/>
            <a:ext cx="547289" cy="41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G:\Диск д\ДИЗАЙН\ПРЕЗЕНТАЦИИ\2021\Презентация по ЕСИА\фон\pf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12181" r="21346" b="13903"/>
          <a:stretch/>
        </p:blipFill>
        <p:spPr bwMode="auto">
          <a:xfrm>
            <a:off x="3432341" y="4386278"/>
            <a:ext cx="466857" cy="41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G:\Диск д\ДИЗАЙН\ЛОГОТИП МОИ ДОКУМЕНТЫ\МФЦ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6" y="126894"/>
            <a:ext cx="262521" cy="3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-1393" y="0"/>
            <a:ext cx="78654" cy="705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Freeform 100"/>
          <p:cNvSpPr>
            <a:spLocks noEditPoints="1"/>
          </p:cNvSpPr>
          <p:nvPr/>
        </p:nvSpPr>
        <p:spPr bwMode="auto">
          <a:xfrm>
            <a:off x="655179" y="1030368"/>
            <a:ext cx="451826" cy="433130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6" y="1594076"/>
            <a:ext cx="1447667" cy="231103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977" y="3852642"/>
            <a:ext cx="653870" cy="38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24" y="4330145"/>
            <a:ext cx="376557" cy="52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49" y="3833453"/>
            <a:ext cx="376557" cy="4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G:\Диск д\ДИЗАЙН\ЛОГОТИПЫ\07.12.2021 приостановка приёма паспортов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9"/>
          <a:stretch/>
        </p:blipFill>
        <p:spPr bwMode="auto">
          <a:xfrm>
            <a:off x="5493712" y="0"/>
            <a:ext cx="36502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4722" y="4365709"/>
            <a:ext cx="963600" cy="7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5624800" y="984533"/>
            <a:ext cx="1555389" cy="1574958"/>
          </a:xfrm>
          <a:prstGeom prst="ellipse">
            <a:avLst/>
          </a:prstGeom>
          <a:solidFill>
            <a:srgbClr val="FEE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Freeform 45"/>
          <p:cNvSpPr>
            <a:spLocks noEditPoints="1"/>
          </p:cNvSpPr>
          <p:nvPr/>
        </p:nvSpPr>
        <p:spPr bwMode="auto">
          <a:xfrm>
            <a:off x="6056590" y="397533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55582" y="352962"/>
            <a:ext cx="2216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Что понадобится?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9746" y="1114127"/>
            <a:ext cx="867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Паспорт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4" descr="G:\Диск д\ДИЗАЙН\ПРЕЗЕНТАЦИИ\2021\Презентация по ЕСИА\фон\pasport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1" t="17480" r="1791" b="15886"/>
          <a:stretch/>
        </p:blipFill>
        <p:spPr bwMode="auto">
          <a:xfrm>
            <a:off x="5933201" y="1421904"/>
            <a:ext cx="938586" cy="10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Овал 46"/>
          <p:cNvSpPr/>
          <p:nvPr/>
        </p:nvSpPr>
        <p:spPr>
          <a:xfrm>
            <a:off x="7558270" y="936638"/>
            <a:ext cx="1555389" cy="1574958"/>
          </a:xfrm>
          <a:prstGeom prst="ellipse">
            <a:avLst/>
          </a:prstGeom>
          <a:solidFill>
            <a:srgbClr val="FEE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9" name="Picture 5" descr="G:\Диск д\ДИЗАЙН\ПРЕЗЕНТАЦИИ\2021\Презентация по ЕСИА\фон\снилс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6994">
            <a:off x="7889927" y="1559682"/>
            <a:ext cx="968403" cy="6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88550" y="1186499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СНИЛС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712161" y="3149590"/>
            <a:ext cx="1555389" cy="1574958"/>
          </a:xfrm>
          <a:prstGeom prst="ellipse">
            <a:avLst/>
          </a:prstGeom>
          <a:solidFill>
            <a:srgbClr val="FEE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746415" y="3492184"/>
            <a:ext cx="1486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Номер телефона</a:t>
            </a:r>
          </a:p>
          <a:p>
            <a:pPr algn="ctr"/>
            <a:r>
              <a:rPr lang="ru-RU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и</a:t>
            </a:r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ли адрес 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электронной почты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14" name="Picture 2" descr="G:\Диск д\ДИЗАЙН\ПРЕЗЕНТАЦИИ\2021\Презентация по ЕСИА\phone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120" y="4122718"/>
            <a:ext cx="339709" cy="3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G:\Диск д\ДИЗАЙН\ПРЕЗЕНТАЦИИ\2021\Презентация по ЕСИА\Email-Icon-PNG-Transparent-Image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56" y="4127246"/>
            <a:ext cx="342587" cy="34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Блок-схема: альтернативный процесс 4"/>
          <p:cNvSpPr/>
          <p:nvPr/>
        </p:nvSpPr>
        <p:spPr>
          <a:xfrm>
            <a:off x="93447" y="348117"/>
            <a:ext cx="8895253" cy="4673008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  <a:gd name="connsiteX0" fmla="*/ 1036747 w 3066583"/>
              <a:gd name="connsiteY0" fmla="*/ 194368 h 2211680"/>
              <a:gd name="connsiteX1" fmla="*/ 1587515 w 3066583"/>
              <a:gd name="connsiteY1" fmla="*/ 152940 h 2211680"/>
              <a:gd name="connsiteX2" fmla="*/ 2355659 w 3066583"/>
              <a:gd name="connsiteY2" fmla="*/ 587572 h 2211680"/>
              <a:gd name="connsiteX3" fmla="*/ 3066573 w 3066583"/>
              <a:gd name="connsiteY3" fmla="*/ 1132013 h 2211680"/>
              <a:gd name="connsiteX4" fmla="*/ 3049373 w 3066583"/>
              <a:gd name="connsiteY4" fmla="*/ 1185638 h 2211680"/>
              <a:gd name="connsiteX5" fmla="*/ 419701 w 3066583"/>
              <a:gd name="connsiteY5" fmla="*/ 1898230 h 2211680"/>
              <a:gd name="connsiteX6" fmla="*/ 283468 w 3066583"/>
              <a:gd name="connsiteY6" fmla="*/ 1666043 h 2211680"/>
              <a:gd name="connsiteX7" fmla="*/ 26072 w 3066583"/>
              <a:gd name="connsiteY7" fmla="*/ 1238384 h 2211680"/>
              <a:gd name="connsiteX8" fmla="*/ 1036747 w 3066583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74696 w 3104532"/>
              <a:gd name="connsiteY0" fmla="*/ 194368 h 2211680"/>
              <a:gd name="connsiteX1" fmla="*/ 1625464 w 3104532"/>
              <a:gd name="connsiteY1" fmla="*/ 152940 h 2211680"/>
              <a:gd name="connsiteX2" fmla="*/ 2393608 w 3104532"/>
              <a:gd name="connsiteY2" fmla="*/ 587572 h 2211680"/>
              <a:gd name="connsiteX3" fmla="*/ 3104522 w 3104532"/>
              <a:gd name="connsiteY3" fmla="*/ 1132013 h 2211680"/>
              <a:gd name="connsiteX4" fmla="*/ 3087322 w 3104532"/>
              <a:gd name="connsiteY4" fmla="*/ 1185638 h 2211680"/>
              <a:gd name="connsiteX5" fmla="*/ 457650 w 3104532"/>
              <a:gd name="connsiteY5" fmla="*/ 1898230 h 2211680"/>
              <a:gd name="connsiteX6" fmla="*/ 122116 w 3104532"/>
              <a:gd name="connsiteY6" fmla="*/ 1730957 h 2211680"/>
              <a:gd name="connsiteX7" fmla="*/ 64021 w 3104532"/>
              <a:gd name="connsiteY7" fmla="*/ 1238384 h 2211680"/>
              <a:gd name="connsiteX8" fmla="*/ 1074696 w 3104532"/>
              <a:gd name="connsiteY8" fmla="*/ 194368 h 2211680"/>
              <a:gd name="connsiteX0" fmla="*/ 1074696 w 3104532"/>
              <a:gd name="connsiteY0" fmla="*/ 194368 h 2230109"/>
              <a:gd name="connsiteX1" fmla="*/ 1625464 w 3104532"/>
              <a:gd name="connsiteY1" fmla="*/ 152940 h 2230109"/>
              <a:gd name="connsiteX2" fmla="*/ 2393608 w 3104532"/>
              <a:gd name="connsiteY2" fmla="*/ 587572 h 2230109"/>
              <a:gd name="connsiteX3" fmla="*/ 3104522 w 3104532"/>
              <a:gd name="connsiteY3" fmla="*/ 1132013 h 2230109"/>
              <a:gd name="connsiteX4" fmla="*/ 3087322 w 3104532"/>
              <a:gd name="connsiteY4" fmla="*/ 1185638 h 2230109"/>
              <a:gd name="connsiteX5" fmla="*/ 431606 w 3104532"/>
              <a:gd name="connsiteY5" fmla="*/ 1931268 h 2230109"/>
              <a:gd name="connsiteX6" fmla="*/ 122116 w 3104532"/>
              <a:gd name="connsiteY6" fmla="*/ 1730957 h 2230109"/>
              <a:gd name="connsiteX7" fmla="*/ 64021 w 3104532"/>
              <a:gd name="connsiteY7" fmla="*/ 1238384 h 2230109"/>
              <a:gd name="connsiteX8" fmla="*/ 1074696 w 3104532"/>
              <a:gd name="connsiteY8" fmla="*/ 194368 h 2230109"/>
              <a:gd name="connsiteX0" fmla="*/ 1074696 w 3104532"/>
              <a:gd name="connsiteY0" fmla="*/ 194368 h 2199682"/>
              <a:gd name="connsiteX1" fmla="*/ 1625464 w 3104532"/>
              <a:gd name="connsiteY1" fmla="*/ 152940 h 2199682"/>
              <a:gd name="connsiteX2" fmla="*/ 2393608 w 3104532"/>
              <a:gd name="connsiteY2" fmla="*/ 587572 h 2199682"/>
              <a:gd name="connsiteX3" fmla="*/ 3104522 w 3104532"/>
              <a:gd name="connsiteY3" fmla="*/ 1132013 h 2199682"/>
              <a:gd name="connsiteX4" fmla="*/ 3087322 w 3104532"/>
              <a:gd name="connsiteY4" fmla="*/ 1185638 h 2199682"/>
              <a:gd name="connsiteX5" fmla="*/ 431606 w 3104532"/>
              <a:gd name="connsiteY5" fmla="*/ 1931268 h 2199682"/>
              <a:gd name="connsiteX6" fmla="*/ 122116 w 3104532"/>
              <a:gd name="connsiteY6" fmla="*/ 1730957 h 2199682"/>
              <a:gd name="connsiteX7" fmla="*/ 64021 w 3104532"/>
              <a:gd name="connsiteY7" fmla="*/ 1238384 h 2199682"/>
              <a:gd name="connsiteX8" fmla="*/ 1074696 w 3104532"/>
              <a:gd name="connsiteY8" fmla="*/ 194368 h 2199682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104522 w 3348237"/>
              <a:gd name="connsiteY3" fmla="*/ 1132013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229150 w 3348237"/>
              <a:gd name="connsiteY3" fmla="*/ 1079616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413447"/>
              <a:gd name="connsiteY0" fmla="*/ 194368 h 2260540"/>
              <a:gd name="connsiteX1" fmla="*/ 1625464 w 3413447"/>
              <a:gd name="connsiteY1" fmla="*/ 152940 h 2260540"/>
              <a:gd name="connsiteX2" fmla="*/ 2393608 w 3413447"/>
              <a:gd name="connsiteY2" fmla="*/ 587572 h 2260540"/>
              <a:gd name="connsiteX3" fmla="*/ 3348237 w 3413447"/>
              <a:gd name="connsiteY3" fmla="*/ 1312675 h 2260540"/>
              <a:gd name="connsiteX4" fmla="*/ 431606 w 3413447"/>
              <a:gd name="connsiteY4" fmla="*/ 1931268 h 2260540"/>
              <a:gd name="connsiteX5" fmla="*/ 122116 w 3413447"/>
              <a:gd name="connsiteY5" fmla="*/ 1730957 h 2260540"/>
              <a:gd name="connsiteX6" fmla="*/ 64021 w 3413447"/>
              <a:gd name="connsiteY6" fmla="*/ 1238384 h 2260540"/>
              <a:gd name="connsiteX7" fmla="*/ 1074696 w 3413447"/>
              <a:gd name="connsiteY7" fmla="*/ 194368 h 2260540"/>
              <a:gd name="connsiteX0" fmla="*/ 756271 w 3413447"/>
              <a:gd name="connsiteY0" fmla="*/ 367825 h 2141638"/>
              <a:gd name="connsiteX1" fmla="*/ 1625464 w 3413447"/>
              <a:gd name="connsiteY1" fmla="*/ 34038 h 2141638"/>
              <a:gd name="connsiteX2" fmla="*/ 2393608 w 3413447"/>
              <a:gd name="connsiteY2" fmla="*/ 468670 h 2141638"/>
              <a:gd name="connsiteX3" fmla="*/ 3348237 w 3413447"/>
              <a:gd name="connsiteY3" fmla="*/ 1193773 h 2141638"/>
              <a:gd name="connsiteX4" fmla="*/ 431606 w 3413447"/>
              <a:gd name="connsiteY4" fmla="*/ 1812366 h 2141638"/>
              <a:gd name="connsiteX5" fmla="*/ 122116 w 3413447"/>
              <a:gd name="connsiteY5" fmla="*/ 1612055 h 2141638"/>
              <a:gd name="connsiteX6" fmla="*/ 64021 w 3413447"/>
              <a:gd name="connsiteY6" fmla="*/ 1119482 h 2141638"/>
              <a:gd name="connsiteX7" fmla="*/ 756271 w 3413447"/>
              <a:gd name="connsiteY7" fmla="*/ 367825 h 2141638"/>
              <a:gd name="connsiteX0" fmla="*/ 756271 w 3413447"/>
              <a:gd name="connsiteY0" fmla="*/ 367825 h 2347513"/>
              <a:gd name="connsiteX1" fmla="*/ 1625464 w 3413447"/>
              <a:gd name="connsiteY1" fmla="*/ 34038 h 2347513"/>
              <a:gd name="connsiteX2" fmla="*/ 2393608 w 3413447"/>
              <a:gd name="connsiteY2" fmla="*/ 468670 h 2347513"/>
              <a:gd name="connsiteX3" fmla="*/ 3348237 w 3413447"/>
              <a:gd name="connsiteY3" fmla="*/ 1193773 h 2347513"/>
              <a:gd name="connsiteX4" fmla="*/ 2345955 w 3413447"/>
              <a:gd name="connsiteY4" fmla="*/ 2334797 h 2347513"/>
              <a:gd name="connsiteX5" fmla="*/ 431606 w 3413447"/>
              <a:gd name="connsiteY5" fmla="*/ 1812366 h 2347513"/>
              <a:gd name="connsiteX6" fmla="*/ 122116 w 3413447"/>
              <a:gd name="connsiteY6" fmla="*/ 1612055 h 2347513"/>
              <a:gd name="connsiteX7" fmla="*/ 64021 w 3413447"/>
              <a:gd name="connsiteY7" fmla="*/ 1119482 h 2347513"/>
              <a:gd name="connsiteX8" fmla="*/ 756271 w 3413447"/>
              <a:gd name="connsiteY8" fmla="*/ 367825 h 2347513"/>
              <a:gd name="connsiteX0" fmla="*/ 756271 w 3438406"/>
              <a:gd name="connsiteY0" fmla="*/ 367825 h 2347513"/>
              <a:gd name="connsiteX1" fmla="*/ 1625464 w 3438406"/>
              <a:gd name="connsiteY1" fmla="*/ 34038 h 2347513"/>
              <a:gd name="connsiteX2" fmla="*/ 2393608 w 3438406"/>
              <a:gd name="connsiteY2" fmla="*/ 468670 h 2347513"/>
              <a:gd name="connsiteX3" fmla="*/ 3374541 w 3438406"/>
              <a:gd name="connsiteY3" fmla="*/ 1113431 h 2347513"/>
              <a:gd name="connsiteX4" fmla="*/ 2345955 w 3438406"/>
              <a:gd name="connsiteY4" fmla="*/ 2334797 h 2347513"/>
              <a:gd name="connsiteX5" fmla="*/ 431606 w 3438406"/>
              <a:gd name="connsiteY5" fmla="*/ 1812366 h 2347513"/>
              <a:gd name="connsiteX6" fmla="*/ 122116 w 3438406"/>
              <a:gd name="connsiteY6" fmla="*/ 1612055 h 2347513"/>
              <a:gd name="connsiteX7" fmla="*/ 64021 w 3438406"/>
              <a:gd name="connsiteY7" fmla="*/ 1119482 h 2347513"/>
              <a:gd name="connsiteX8" fmla="*/ 756271 w 3438406"/>
              <a:gd name="connsiteY8" fmla="*/ 367825 h 2347513"/>
              <a:gd name="connsiteX0" fmla="*/ 756271 w 3374541"/>
              <a:gd name="connsiteY0" fmla="*/ 367825 h 2347513"/>
              <a:gd name="connsiteX1" fmla="*/ 1625464 w 3374541"/>
              <a:gd name="connsiteY1" fmla="*/ 34038 h 2347513"/>
              <a:gd name="connsiteX2" fmla="*/ 2393608 w 3374541"/>
              <a:gd name="connsiteY2" fmla="*/ 468670 h 2347513"/>
              <a:gd name="connsiteX3" fmla="*/ 3374541 w 3374541"/>
              <a:gd name="connsiteY3" fmla="*/ 1113431 h 2347513"/>
              <a:gd name="connsiteX4" fmla="*/ 2345955 w 3374541"/>
              <a:gd name="connsiteY4" fmla="*/ 2334797 h 2347513"/>
              <a:gd name="connsiteX5" fmla="*/ 431606 w 3374541"/>
              <a:gd name="connsiteY5" fmla="*/ 1812366 h 2347513"/>
              <a:gd name="connsiteX6" fmla="*/ 122116 w 3374541"/>
              <a:gd name="connsiteY6" fmla="*/ 1612055 h 2347513"/>
              <a:gd name="connsiteX7" fmla="*/ 64021 w 3374541"/>
              <a:gd name="connsiteY7" fmla="*/ 1119482 h 2347513"/>
              <a:gd name="connsiteX8" fmla="*/ 756271 w 3374541"/>
              <a:gd name="connsiteY8" fmla="*/ 367825 h 2347513"/>
              <a:gd name="connsiteX0" fmla="*/ 756271 w 3374541"/>
              <a:gd name="connsiteY0" fmla="*/ 367825 h 2351984"/>
              <a:gd name="connsiteX1" fmla="*/ 1625464 w 3374541"/>
              <a:gd name="connsiteY1" fmla="*/ 34038 h 2351984"/>
              <a:gd name="connsiteX2" fmla="*/ 2393608 w 3374541"/>
              <a:gd name="connsiteY2" fmla="*/ 468670 h 2351984"/>
              <a:gd name="connsiteX3" fmla="*/ 3374541 w 3374541"/>
              <a:gd name="connsiteY3" fmla="*/ 1113431 h 2351984"/>
              <a:gd name="connsiteX4" fmla="*/ 2345955 w 3374541"/>
              <a:gd name="connsiteY4" fmla="*/ 2334797 h 2351984"/>
              <a:gd name="connsiteX5" fmla="*/ 431606 w 3374541"/>
              <a:gd name="connsiteY5" fmla="*/ 1812366 h 2351984"/>
              <a:gd name="connsiteX6" fmla="*/ 122116 w 3374541"/>
              <a:gd name="connsiteY6" fmla="*/ 1612055 h 2351984"/>
              <a:gd name="connsiteX7" fmla="*/ 64021 w 3374541"/>
              <a:gd name="connsiteY7" fmla="*/ 1119482 h 2351984"/>
              <a:gd name="connsiteX8" fmla="*/ 756271 w 3374541"/>
              <a:gd name="connsiteY8" fmla="*/ 367825 h 2351984"/>
              <a:gd name="connsiteX0" fmla="*/ 711507 w 3329777"/>
              <a:gd name="connsiteY0" fmla="*/ 367825 h 2351984"/>
              <a:gd name="connsiteX1" fmla="*/ 1580700 w 3329777"/>
              <a:gd name="connsiteY1" fmla="*/ 34038 h 2351984"/>
              <a:gd name="connsiteX2" fmla="*/ 2348844 w 3329777"/>
              <a:gd name="connsiteY2" fmla="*/ 468670 h 2351984"/>
              <a:gd name="connsiteX3" fmla="*/ 3329777 w 3329777"/>
              <a:gd name="connsiteY3" fmla="*/ 1113431 h 2351984"/>
              <a:gd name="connsiteX4" fmla="*/ 2301191 w 3329777"/>
              <a:gd name="connsiteY4" fmla="*/ 2334797 h 2351984"/>
              <a:gd name="connsiteX5" fmla="*/ 386842 w 3329777"/>
              <a:gd name="connsiteY5" fmla="*/ 1812366 h 2351984"/>
              <a:gd name="connsiteX6" fmla="*/ 19257 w 3329777"/>
              <a:gd name="connsiteY6" fmla="*/ 1119482 h 2351984"/>
              <a:gd name="connsiteX7" fmla="*/ 711507 w 3329777"/>
              <a:gd name="connsiteY7" fmla="*/ 367825 h 2351984"/>
              <a:gd name="connsiteX0" fmla="*/ 770664 w 3388934"/>
              <a:gd name="connsiteY0" fmla="*/ 367825 h 2351984"/>
              <a:gd name="connsiteX1" fmla="*/ 1639857 w 3388934"/>
              <a:gd name="connsiteY1" fmla="*/ 34038 h 2351984"/>
              <a:gd name="connsiteX2" fmla="*/ 2408001 w 3388934"/>
              <a:gd name="connsiteY2" fmla="*/ 468670 h 2351984"/>
              <a:gd name="connsiteX3" fmla="*/ 3388934 w 3388934"/>
              <a:gd name="connsiteY3" fmla="*/ 1113431 h 2351984"/>
              <a:gd name="connsiteX4" fmla="*/ 2360348 w 3388934"/>
              <a:gd name="connsiteY4" fmla="*/ 2334797 h 2351984"/>
              <a:gd name="connsiteX5" fmla="*/ 445999 w 3388934"/>
              <a:gd name="connsiteY5" fmla="*/ 1812366 h 2351984"/>
              <a:gd name="connsiteX6" fmla="*/ 78414 w 3388934"/>
              <a:gd name="connsiteY6" fmla="*/ 1119482 h 2351984"/>
              <a:gd name="connsiteX7" fmla="*/ 770664 w 3388934"/>
              <a:gd name="connsiteY7" fmla="*/ 367825 h 2351984"/>
              <a:gd name="connsiteX0" fmla="*/ 858164 w 3476434"/>
              <a:gd name="connsiteY0" fmla="*/ 367825 h 2351984"/>
              <a:gd name="connsiteX1" fmla="*/ 1727357 w 3476434"/>
              <a:gd name="connsiteY1" fmla="*/ 34038 h 2351984"/>
              <a:gd name="connsiteX2" fmla="*/ 2495501 w 3476434"/>
              <a:gd name="connsiteY2" fmla="*/ 468670 h 2351984"/>
              <a:gd name="connsiteX3" fmla="*/ 3476434 w 3476434"/>
              <a:gd name="connsiteY3" fmla="*/ 1113431 h 2351984"/>
              <a:gd name="connsiteX4" fmla="*/ 2447848 w 3476434"/>
              <a:gd name="connsiteY4" fmla="*/ 2334797 h 2351984"/>
              <a:gd name="connsiteX5" fmla="*/ 533499 w 3476434"/>
              <a:gd name="connsiteY5" fmla="*/ 1812366 h 2351984"/>
              <a:gd name="connsiteX6" fmla="*/ 165914 w 3476434"/>
              <a:gd name="connsiteY6" fmla="*/ 1119482 h 2351984"/>
              <a:gd name="connsiteX7" fmla="*/ 858164 w 3476434"/>
              <a:gd name="connsiteY7" fmla="*/ 367825 h 2351984"/>
              <a:gd name="connsiteX0" fmla="*/ 805987 w 3476434"/>
              <a:gd name="connsiteY0" fmla="*/ 358176 h 2354003"/>
              <a:gd name="connsiteX1" fmla="*/ 1727357 w 3476434"/>
              <a:gd name="connsiteY1" fmla="*/ 36057 h 2354003"/>
              <a:gd name="connsiteX2" fmla="*/ 2495501 w 3476434"/>
              <a:gd name="connsiteY2" fmla="*/ 470689 h 2354003"/>
              <a:gd name="connsiteX3" fmla="*/ 3476434 w 3476434"/>
              <a:gd name="connsiteY3" fmla="*/ 1115450 h 2354003"/>
              <a:gd name="connsiteX4" fmla="*/ 2447848 w 3476434"/>
              <a:gd name="connsiteY4" fmla="*/ 2336816 h 2354003"/>
              <a:gd name="connsiteX5" fmla="*/ 533499 w 3476434"/>
              <a:gd name="connsiteY5" fmla="*/ 1814385 h 2354003"/>
              <a:gd name="connsiteX6" fmla="*/ 165914 w 3476434"/>
              <a:gd name="connsiteY6" fmla="*/ 1121501 h 2354003"/>
              <a:gd name="connsiteX7" fmla="*/ 805987 w 3476434"/>
              <a:gd name="connsiteY7" fmla="*/ 358176 h 2354003"/>
              <a:gd name="connsiteX0" fmla="*/ 805987 w 3476434"/>
              <a:gd name="connsiteY0" fmla="*/ 388425 h 2384252"/>
              <a:gd name="connsiteX1" fmla="*/ 1727357 w 3476434"/>
              <a:gd name="connsiteY1" fmla="*/ 66306 h 2384252"/>
              <a:gd name="connsiteX2" fmla="*/ 2495501 w 3476434"/>
              <a:gd name="connsiteY2" fmla="*/ 500938 h 2384252"/>
              <a:gd name="connsiteX3" fmla="*/ 3476434 w 3476434"/>
              <a:gd name="connsiteY3" fmla="*/ 1145699 h 2384252"/>
              <a:gd name="connsiteX4" fmla="*/ 2447848 w 3476434"/>
              <a:gd name="connsiteY4" fmla="*/ 2367065 h 2384252"/>
              <a:gd name="connsiteX5" fmla="*/ 533499 w 3476434"/>
              <a:gd name="connsiteY5" fmla="*/ 1844634 h 2384252"/>
              <a:gd name="connsiteX6" fmla="*/ 165914 w 3476434"/>
              <a:gd name="connsiteY6" fmla="*/ 1151750 h 2384252"/>
              <a:gd name="connsiteX7" fmla="*/ 805987 w 3476434"/>
              <a:gd name="connsiteY7" fmla="*/ 388425 h 2384252"/>
              <a:gd name="connsiteX0" fmla="*/ 779149 w 3476434"/>
              <a:gd name="connsiteY0" fmla="*/ 383227 h 2386933"/>
              <a:gd name="connsiteX1" fmla="*/ 1727357 w 3476434"/>
              <a:gd name="connsiteY1" fmla="*/ 68987 h 2386933"/>
              <a:gd name="connsiteX2" fmla="*/ 2495501 w 3476434"/>
              <a:gd name="connsiteY2" fmla="*/ 503619 h 2386933"/>
              <a:gd name="connsiteX3" fmla="*/ 3476434 w 3476434"/>
              <a:gd name="connsiteY3" fmla="*/ 1148380 h 2386933"/>
              <a:gd name="connsiteX4" fmla="*/ 2447848 w 3476434"/>
              <a:gd name="connsiteY4" fmla="*/ 2369746 h 2386933"/>
              <a:gd name="connsiteX5" fmla="*/ 533499 w 3476434"/>
              <a:gd name="connsiteY5" fmla="*/ 1847315 h 2386933"/>
              <a:gd name="connsiteX6" fmla="*/ 165914 w 3476434"/>
              <a:gd name="connsiteY6" fmla="*/ 1154431 h 2386933"/>
              <a:gd name="connsiteX7" fmla="*/ 779149 w 3476434"/>
              <a:gd name="connsiteY7" fmla="*/ 383227 h 2386933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26338 h 2330044"/>
              <a:gd name="connsiteX1" fmla="*/ 1508727 w 3476434"/>
              <a:gd name="connsiteY1" fmla="*/ 109882 h 2330044"/>
              <a:gd name="connsiteX2" fmla="*/ 2600148 w 3476434"/>
              <a:gd name="connsiteY2" fmla="*/ 601549 h 2330044"/>
              <a:gd name="connsiteX3" fmla="*/ 3476434 w 3476434"/>
              <a:gd name="connsiteY3" fmla="*/ 1091491 h 2330044"/>
              <a:gd name="connsiteX4" fmla="*/ 2447848 w 3476434"/>
              <a:gd name="connsiteY4" fmla="*/ 2312857 h 2330044"/>
              <a:gd name="connsiteX5" fmla="*/ 533499 w 3476434"/>
              <a:gd name="connsiteY5" fmla="*/ 1790426 h 2330044"/>
              <a:gd name="connsiteX6" fmla="*/ 165914 w 3476434"/>
              <a:gd name="connsiteY6" fmla="*/ 1097542 h 2330044"/>
              <a:gd name="connsiteX7" fmla="*/ 779149 w 3476434"/>
              <a:gd name="connsiteY7" fmla="*/ 326338 h 2330044"/>
              <a:gd name="connsiteX0" fmla="*/ 779149 w 3476434"/>
              <a:gd name="connsiteY0" fmla="*/ 349190 h 2352896"/>
              <a:gd name="connsiteX1" fmla="*/ 1508727 w 3476434"/>
              <a:gd name="connsiteY1" fmla="*/ 132734 h 2352896"/>
              <a:gd name="connsiteX2" fmla="*/ 2600148 w 3476434"/>
              <a:gd name="connsiteY2" fmla="*/ 624401 h 2352896"/>
              <a:gd name="connsiteX3" fmla="*/ 3476434 w 3476434"/>
              <a:gd name="connsiteY3" fmla="*/ 1114343 h 2352896"/>
              <a:gd name="connsiteX4" fmla="*/ 2447848 w 3476434"/>
              <a:gd name="connsiteY4" fmla="*/ 2335709 h 2352896"/>
              <a:gd name="connsiteX5" fmla="*/ 533499 w 3476434"/>
              <a:gd name="connsiteY5" fmla="*/ 1813278 h 2352896"/>
              <a:gd name="connsiteX6" fmla="*/ 165914 w 3476434"/>
              <a:gd name="connsiteY6" fmla="*/ 1120394 h 2352896"/>
              <a:gd name="connsiteX7" fmla="*/ 779149 w 3476434"/>
              <a:gd name="connsiteY7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2840 h 2346546"/>
              <a:gd name="connsiteX1" fmla="*/ 1508727 w 3498808"/>
              <a:gd name="connsiteY1" fmla="*/ 126384 h 2346546"/>
              <a:gd name="connsiteX2" fmla="*/ 3476434 w 3498808"/>
              <a:gd name="connsiteY2" fmla="*/ 1107993 h 2346546"/>
              <a:gd name="connsiteX3" fmla="*/ 2447848 w 3498808"/>
              <a:gd name="connsiteY3" fmla="*/ 2329359 h 2346546"/>
              <a:gd name="connsiteX4" fmla="*/ 533499 w 3498808"/>
              <a:gd name="connsiteY4" fmla="*/ 1806928 h 2346546"/>
              <a:gd name="connsiteX5" fmla="*/ 165914 w 3498808"/>
              <a:gd name="connsiteY5" fmla="*/ 1114044 h 2346546"/>
              <a:gd name="connsiteX6" fmla="*/ 779149 w 3498808"/>
              <a:gd name="connsiteY6" fmla="*/ 342840 h 2346546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796108"/>
              <a:gd name="connsiteY0" fmla="*/ 336326 h 2340032"/>
              <a:gd name="connsiteX1" fmla="*/ 1513224 w 3796108"/>
              <a:gd name="connsiteY1" fmla="*/ 132141 h 2340032"/>
              <a:gd name="connsiteX2" fmla="*/ 3779694 w 3796108"/>
              <a:gd name="connsiteY2" fmla="*/ 906042 h 2340032"/>
              <a:gd name="connsiteX3" fmla="*/ 2447848 w 3796108"/>
              <a:gd name="connsiteY3" fmla="*/ 2322845 h 2340032"/>
              <a:gd name="connsiteX4" fmla="*/ 533499 w 3796108"/>
              <a:gd name="connsiteY4" fmla="*/ 1800414 h 2340032"/>
              <a:gd name="connsiteX5" fmla="*/ 165914 w 3796108"/>
              <a:gd name="connsiteY5" fmla="*/ 1107530 h 2340032"/>
              <a:gd name="connsiteX6" fmla="*/ 779149 w 3796108"/>
              <a:gd name="connsiteY6" fmla="*/ 336326 h 2340032"/>
              <a:gd name="connsiteX0" fmla="*/ 779149 w 3796108"/>
              <a:gd name="connsiteY0" fmla="*/ 376151 h 2379857"/>
              <a:gd name="connsiteX1" fmla="*/ 1902614 w 3796108"/>
              <a:gd name="connsiteY1" fmla="*/ 101867 h 2379857"/>
              <a:gd name="connsiteX2" fmla="*/ 3779694 w 3796108"/>
              <a:gd name="connsiteY2" fmla="*/ 945867 h 2379857"/>
              <a:gd name="connsiteX3" fmla="*/ 2447848 w 3796108"/>
              <a:gd name="connsiteY3" fmla="*/ 2362670 h 2379857"/>
              <a:gd name="connsiteX4" fmla="*/ 533499 w 3796108"/>
              <a:gd name="connsiteY4" fmla="*/ 1840239 h 2379857"/>
              <a:gd name="connsiteX5" fmla="*/ 165914 w 3796108"/>
              <a:gd name="connsiteY5" fmla="*/ 1147355 h 2379857"/>
              <a:gd name="connsiteX6" fmla="*/ 779149 w 3796108"/>
              <a:gd name="connsiteY6" fmla="*/ 376151 h 2379857"/>
              <a:gd name="connsiteX0" fmla="*/ 893060 w 3796108"/>
              <a:gd name="connsiteY0" fmla="*/ 419877 h 2357136"/>
              <a:gd name="connsiteX1" fmla="*/ 1902614 w 3796108"/>
              <a:gd name="connsiteY1" fmla="*/ 79146 h 2357136"/>
              <a:gd name="connsiteX2" fmla="*/ 3779694 w 3796108"/>
              <a:gd name="connsiteY2" fmla="*/ 923146 h 2357136"/>
              <a:gd name="connsiteX3" fmla="*/ 2447848 w 3796108"/>
              <a:gd name="connsiteY3" fmla="*/ 2339949 h 2357136"/>
              <a:gd name="connsiteX4" fmla="*/ 533499 w 3796108"/>
              <a:gd name="connsiteY4" fmla="*/ 1817518 h 2357136"/>
              <a:gd name="connsiteX5" fmla="*/ 165914 w 3796108"/>
              <a:gd name="connsiteY5" fmla="*/ 1124634 h 2357136"/>
              <a:gd name="connsiteX6" fmla="*/ 893060 w 3796108"/>
              <a:gd name="connsiteY6" fmla="*/ 419877 h 2357136"/>
              <a:gd name="connsiteX0" fmla="*/ 831770 w 3734818"/>
              <a:gd name="connsiteY0" fmla="*/ 419877 h 2357136"/>
              <a:gd name="connsiteX1" fmla="*/ 1841324 w 3734818"/>
              <a:gd name="connsiteY1" fmla="*/ 79146 h 2357136"/>
              <a:gd name="connsiteX2" fmla="*/ 3718404 w 3734818"/>
              <a:gd name="connsiteY2" fmla="*/ 923146 h 2357136"/>
              <a:gd name="connsiteX3" fmla="*/ 2386558 w 3734818"/>
              <a:gd name="connsiteY3" fmla="*/ 2339949 h 2357136"/>
              <a:gd name="connsiteX4" fmla="*/ 472209 w 3734818"/>
              <a:gd name="connsiteY4" fmla="*/ 1817518 h 2357136"/>
              <a:gd name="connsiteX5" fmla="*/ 204790 w 3734818"/>
              <a:gd name="connsiteY5" fmla="*/ 1181568 h 2357136"/>
              <a:gd name="connsiteX6" fmla="*/ 831770 w 3734818"/>
              <a:gd name="connsiteY6" fmla="*/ 419877 h 2357136"/>
              <a:gd name="connsiteX0" fmla="*/ 831770 w 3941924"/>
              <a:gd name="connsiteY0" fmla="*/ 419877 h 2540154"/>
              <a:gd name="connsiteX1" fmla="*/ 1841324 w 3941924"/>
              <a:gd name="connsiteY1" fmla="*/ 79146 h 2540154"/>
              <a:gd name="connsiteX2" fmla="*/ 3718404 w 3941924"/>
              <a:gd name="connsiteY2" fmla="*/ 923146 h 2540154"/>
              <a:gd name="connsiteX3" fmla="*/ 3581855 w 3941924"/>
              <a:gd name="connsiteY3" fmla="*/ 2527861 h 2540154"/>
              <a:gd name="connsiteX4" fmla="*/ 472209 w 3941924"/>
              <a:gd name="connsiteY4" fmla="*/ 1817518 h 2540154"/>
              <a:gd name="connsiteX5" fmla="*/ 204790 w 3941924"/>
              <a:gd name="connsiteY5" fmla="*/ 1181568 h 2540154"/>
              <a:gd name="connsiteX6" fmla="*/ 831770 w 3941924"/>
              <a:gd name="connsiteY6" fmla="*/ 419877 h 2540154"/>
              <a:gd name="connsiteX0" fmla="*/ 831770 w 4022756"/>
              <a:gd name="connsiteY0" fmla="*/ 419877 h 2555951"/>
              <a:gd name="connsiteX1" fmla="*/ 1841324 w 4022756"/>
              <a:gd name="connsiteY1" fmla="*/ 79146 h 2555951"/>
              <a:gd name="connsiteX2" fmla="*/ 3818345 w 4022756"/>
              <a:gd name="connsiteY2" fmla="*/ 803982 h 2555951"/>
              <a:gd name="connsiteX3" fmla="*/ 3581855 w 4022756"/>
              <a:gd name="connsiteY3" fmla="*/ 2527861 h 2555951"/>
              <a:gd name="connsiteX4" fmla="*/ 472209 w 4022756"/>
              <a:gd name="connsiteY4" fmla="*/ 1817518 h 2555951"/>
              <a:gd name="connsiteX5" fmla="*/ 204790 w 4022756"/>
              <a:gd name="connsiteY5" fmla="*/ 1181568 h 2555951"/>
              <a:gd name="connsiteX6" fmla="*/ 831770 w 4022756"/>
              <a:gd name="connsiteY6" fmla="*/ 419877 h 2555951"/>
              <a:gd name="connsiteX0" fmla="*/ 831770 w 4102281"/>
              <a:gd name="connsiteY0" fmla="*/ 205985 h 2342059"/>
              <a:gd name="connsiteX1" fmla="*/ 713987 w 4102281"/>
              <a:gd name="connsiteY1" fmla="*/ 378575 h 2342059"/>
              <a:gd name="connsiteX2" fmla="*/ 3818345 w 4102281"/>
              <a:gd name="connsiteY2" fmla="*/ 590090 h 2342059"/>
              <a:gd name="connsiteX3" fmla="*/ 3581855 w 4102281"/>
              <a:gd name="connsiteY3" fmla="*/ 2313969 h 2342059"/>
              <a:gd name="connsiteX4" fmla="*/ 472209 w 4102281"/>
              <a:gd name="connsiteY4" fmla="*/ 1603626 h 2342059"/>
              <a:gd name="connsiteX5" fmla="*/ 204790 w 4102281"/>
              <a:gd name="connsiteY5" fmla="*/ 967676 h 2342059"/>
              <a:gd name="connsiteX6" fmla="*/ 831770 w 4102281"/>
              <a:gd name="connsiteY6" fmla="*/ 205985 h 2342059"/>
              <a:gd name="connsiteX0" fmla="*/ 831770 w 4102281"/>
              <a:gd name="connsiteY0" fmla="*/ 53707 h 2189781"/>
              <a:gd name="connsiteX1" fmla="*/ 713987 w 4102281"/>
              <a:gd name="connsiteY1" fmla="*/ 226297 h 2189781"/>
              <a:gd name="connsiteX2" fmla="*/ 3818345 w 4102281"/>
              <a:gd name="connsiteY2" fmla="*/ 437812 h 2189781"/>
              <a:gd name="connsiteX3" fmla="*/ 3581855 w 4102281"/>
              <a:gd name="connsiteY3" fmla="*/ 2161691 h 2189781"/>
              <a:gd name="connsiteX4" fmla="*/ 472209 w 4102281"/>
              <a:gd name="connsiteY4" fmla="*/ 1451348 h 2189781"/>
              <a:gd name="connsiteX5" fmla="*/ 204790 w 4102281"/>
              <a:gd name="connsiteY5" fmla="*/ 815398 h 2189781"/>
              <a:gd name="connsiteX6" fmla="*/ 831770 w 4102281"/>
              <a:gd name="connsiteY6" fmla="*/ 53707 h 2189781"/>
              <a:gd name="connsiteX0" fmla="*/ 831770 w 4055704"/>
              <a:gd name="connsiteY0" fmla="*/ 42828 h 2178902"/>
              <a:gd name="connsiteX1" fmla="*/ 1369601 w 4055704"/>
              <a:gd name="connsiteY1" fmla="*/ 297916 h 2178902"/>
              <a:gd name="connsiteX2" fmla="*/ 3818345 w 4055704"/>
              <a:gd name="connsiteY2" fmla="*/ 426933 h 2178902"/>
              <a:gd name="connsiteX3" fmla="*/ 3581855 w 4055704"/>
              <a:gd name="connsiteY3" fmla="*/ 2150812 h 2178902"/>
              <a:gd name="connsiteX4" fmla="*/ 472209 w 4055704"/>
              <a:gd name="connsiteY4" fmla="*/ 1440469 h 2178902"/>
              <a:gd name="connsiteX5" fmla="*/ 204790 w 4055704"/>
              <a:gd name="connsiteY5" fmla="*/ 804519 h 2178902"/>
              <a:gd name="connsiteX6" fmla="*/ 831770 w 4055704"/>
              <a:gd name="connsiteY6" fmla="*/ 42828 h 2178902"/>
              <a:gd name="connsiteX0" fmla="*/ 743417 w 3953268"/>
              <a:gd name="connsiteY0" fmla="*/ 42828 h 2421101"/>
              <a:gd name="connsiteX1" fmla="*/ 1281248 w 3953268"/>
              <a:gd name="connsiteY1" fmla="*/ 297916 h 2421101"/>
              <a:gd name="connsiteX2" fmla="*/ 3729992 w 3953268"/>
              <a:gd name="connsiteY2" fmla="*/ 426933 h 2421101"/>
              <a:gd name="connsiteX3" fmla="*/ 3493502 w 3953268"/>
              <a:gd name="connsiteY3" fmla="*/ 2150812 h 2421101"/>
              <a:gd name="connsiteX4" fmla="*/ 663692 w 3953268"/>
              <a:gd name="connsiteY4" fmla="*/ 2270032 h 2421101"/>
              <a:gd name="connsiteX5" fmla="*/ 116437 w 3953268"/>
              <a:gd name="connsiteY5" fmla="*/ 804519 h 2421101"/>
              <a:gd name="connsiteX6" fmla="*/ 743417 w 3953268"/>
              <a:gd name="connsiteY6" fmla="*/ 42828 h 2421101"/>
              <a:gd name="connsiteX0" fmla="*/ 529920 w 3739771"/>
              <a:gd name="connsiteY0" fmla="*/ 42828 h 2421101"/>
              <a:gd name="connsiteX1" fmla="*/ 1067751 w 3739771"/>
              <a:gd name="connsiteY1" fmla="*/ 297916 h 2421101"/>
              <a:gd name="connsiteX2" fmla="*/ 3516495 w 3739771"/>
              <a:gd name="connsiteY2" fmla="*/ 426933 h 2421101"/>
              <a:gd name="connsiteX3" fmla="*/ 3280005 w 3739771"/>
              <a:gd name="connsiteY3" fmla="*/ 2150812 h 2421101"/>
              <a:gd name="connsiteX4" fmla="*/ 450195 w 3739771"/>
              <a:gd name="connsiteY4" fmla="*/ 2270032 h 2421101"/>
              <a:gd name="connsiteX5" fmla="*/ 222752 w 3739771"/>
              <a:gd name="connsiteY5" fmla="*/ 777020 h 2421101"/>
              <a:gd name="connsiteX6" fmla="*/ 529920 w 3739771"/>
              <a:gd name="connsiteY6" fmla="*/ 42828 h 2421101"/>
              <a:gd name="connsiteX0" fmla="*/ 194117 w 3739771"/>
              <a:gd name="connsiteY0" fmla="*/ 149340 h 2193038"/>
              <a:gd name="connsiteX1" fmla="*/ 1067751 w 3739771"/>
              <a:gd name="connsiteY1" fmla="*/ 69853 h 2193038"/>
              <a:gd name="connsiteX2" fmla="*/ 3516495 w 3739771"/>
              <a:gd name="connsiteY2" fmla="*/ 198870 h 2193038"/>
              <a:gd name="connsiteX3" fmla="*/ 3280005 w 3739771"/>
              <a:gd name="connsiteY3" fmla="*/ 1922749 h 2193038"/>
              <a:gd name="connsiteX4" fmla="*/ 450195 w 3739771"/>
              <a:gd name="connsiteY4" fmla="*/ 2041969 h 2193038"/>
              <a:gd name="connsiteX5" fmla="*/ 222752 w 3739771"/>
              <a:gd name="connsiteY5" fmla="*/ 548957 h 2193038"/>
              <a:gd name="connsiteX6" fmla="*/ 194117 w 3739771"/>
              <a:gd name="connsiteY6" fmla="*/ 149340 h 2193038"/>
              <a:gd name="connsiteX0" fmla="*/ 251774 w 3797428"/>
              <a:gd name="connsiteY0" fmla="*/ 149340 h 2193038"/>
              <a:gd name="connsiteX1" fmla="*/ 1125408 w 3797428"/>
              <a:gd name="connsiteY1" fmla="*/ 69853 h 2193038"/>
              <a:gd name="connsiteX2" fmla="*/ 3574152 w 3797428"/>
              <a:gd name="connsiteY2" fmla="*/ 198870 h 2193038"/>
              <a:gd name="connsiteX3" fmla="*/ 3337662 w 3797428"/>
              <a:gd name="connsiteY3" fmla="*/ 1922749 h 2193038"/>
              <a:gd name="connsiteX4" fmla="*/ 507852 w 3797428"/>
              <a:gd name="connsiteY4" fmla="*/ 2041969 h 2193038"/>
              <a:gd name="connsiteX5" fmla="*/ 180468 w 3797428"/>
              <a:gd name="connsiteY5" fmla="*/ 526041 h 2193038"/>
              <a:gd name="connsiteX6" fmla="*/ 251774 w 3797428"/>
              <a:gd name="connsiteY6" fmla="*/ 149340 h 2193038"/>
              <a:gd name="connsiteX0" fmla="*/ 175690 w 3721344"/>
              <a:gd name="connsiteY0" fmla="*/ 149340 h 2193038"/>
              <a:gd name="connsiteX1" fmla="*/ 1049324 w 3721344"/>
              <a:gd name="connsiteY1" fmla="*/ 69853 h 2193038"/>
              <a:gd name="connsiteX2" fmla="*/ 3498068 w 3721344"/>
              <a:gd name="connsiteY2" fmla="*/ 198870 h 2193038"/>
              <a:gd name="connsiteX3" fmla="*/ 3261578 w 3721344"/>
              <a:gd name="connsiteY3" fmla="*/ 1922749 h 2193038"/>
              <a:gd name="connsiteX4" fmla="*/ 431768 w 3721344"/>
              <a:gd name="connsiteY4" fmla="*/ 2041969 h 2193038"/>
              <a:gd name="connsiteX5" fmla="*/ 104384 w 3721344"/>
              <a:gd name="connsiteY5" fmla="*/ 526041 h 2193038"/>
              <a:gd name="connsiteX6" fmla="*/ 175690 w 3721344"/>
              <a:gd name="connsiteY6" fmla="*/ 149340 h 2193038"/>
              <a:gd name="connsiteX0" fmla="*/ 95737 w 3721344"/>
              <a:gd name="connsiteY0" fmla="*/ 158836 h 2188784"/>
              <a:gd name="connsiteX1" fmla="*/ 1049324 w 3721344"/>
              <a:gd name="connsiteY1" fmla="*/ 65599 h 2188784"/>
              <a:gd name="connsiteX2" fmla="*/ 3498068 w 3721344"/>
              <a:gd name="connsiteY2" fmla="*/ 194616 h 2188784"/>
              <a:gd name="connsiteX3" fmla="*/ 3261578 w 3721344"/>
              <a:gd name="connsiteY3" fmla="*/ 1918495 h 2188784"/>
              <a:gd name="connsiteX4" fmla="*/ 431768 w 3721344"/>
              <a:gd name="connsiteY4" fmla="*/ 2037715 h 2188784"/>
              <a:gd name="connsiteX5" fmla="*/ 104384 w 3721344"/>
              <a:gd name="connsiteY5" fmla="*/ 521787 h 2188784"/>
              <a:gd name="connsiteX6" fmla="*/ 95737 w 3721344"/>
              <a:gd name="connsiteY6" fmla="*/ 158836 h 2188784"/>
              <a:gd name="connsiteX0" fmla="*/ 95737 w 3721344"/>
              <a:gd name="connsiteY0" fmla="*/ 175453 h 2205401"/>
              <a:gd name="connsiteX1" fmla="*/ 1049324 w 3721344"/>
              <a:gd name="connsiteY1" fmla="*/ 82216 h 2205401"/>
              <a:gd name="connsiteX2" fmla="*/ 3498068 w 3721344"/>
              <a:gd name="connsiteY2" fmla="*/ 211233 h 2205401"/>
              <a:gd name="connsiteX3" fmla="*/ 3261578 w 3721344"/>
              <a:gd name="connsiteY3" fmla="*/ 1935112 h 2205401"/>
              <a:gd name="connsiteX4" fmla="*/ 431768 w 3721344"/>
              <a:gd name="connsiteY4" fmla="*/ 2054332 h 2205401"/>
              <a:gd name="connsiteX5" fmla="*/ 104384 w 3721344"/>
              <a:gd name="connsiteY5" fmla="*/ 538404 h 2205401"/>
              <a:gd name="connsiteX6" fmla="*/ 95737 w 3721344"/>
              <a:gd name="connsiteY6" fmla="*/ 175453 h 2205401"/>
              <a:gd name="connsiteX0" fmla="*/ 95737 w 3721344"/>
              <a:gd name="connsiteY0" fmla="*/ 175453 h 2205401"/>
              <a:gd name="connsiteX1" fmla="*/ 1049324 w 3721344"/>
              <a:gd name="connsiteY1" fmla="*/ 82216 h 2205401"/>
              <a:gd name="connsiteX2" fmla="*/ 3498068 w 3721344"/>
              <a:gd name="connsiteY2" fmla="*/ 211233 h 2205401"/>
              <a:gd name="connsiteX3" fmla="*/ 3261578 w 3721344"/>
              <a:gd name="connsiteY3" fmla="*/ 1935112 h 2205401"/>
              <a:gd name="connsiteX4" fmla="*/ 431768 w 3721344"/>
              <a:gd name="connsiteY4" fmla="*/ 2054332 h 2205401"/>
              <a:gd name="connsiteX5" fmla="*/ 104384 w 3721344"/>
              <a:gd name="connsiteY5" fmla="*/ 538404 h 2205401"/>
              <a:gd name="connsiteX6" fmla="*/ 95737 w 3721344"/>
              <a:gd name="connsiteY6" fmla="*/ 175453 h 2205401"/>
              <a:gd name="connsiteX0" fmla="*/ 123599 w 3749206"/>
              <a:gd name="connsiteY0" fmla="*/ 175453 h 2205401"/>
              <a:gd name="connsiteX1" fmla="*/ 1077186 w 3749206"/>
              <a:gd name="connsiteY1" fmla="*/ 82216 h 2205401"/>
              <a:gd name="connsiteX2" fmla="*/ 3525930 w 3749206"/>
              <a:gd name="connsiteY2" fmla="*/ 211233 h 2205401"/>
              <a:gd name="connsiteX3" fmla="*/ 3289440 w 3749206"/>
              <a:gd name="connsiteY3" fmla="*/ 1935112 h 2205401"/>
              <a:gd name="connsiteX4" fmla="*/ 459630 w 3749206"/>
              <a:gd name="connsiteY4" fmla="*/ 2054332 h 2205401"/>
              <a:gd name="connsiteX5" fmla="*/ 84274 w 3749206"/>
              <a:gd name="connsiteY5" fmla="*/ 703400 h 2205401"/>
              <a:gd name="connsiteX6" fmla="*/ 123599 w 3749206"/>
              <a:gd name="connsiteY6" fmla="*/ 175453 h 2205401"/>
              <a:gd name="connsiteX0" fmla="*/ 92075 w 3717682"/>
              <a:gd name="connsiteY0" fmla="*/ 175453 h 2205401"/>
              <a:gd name="connsiteX1" fmla="*/ 1045662 w 3717682"/>
              <a:gd name="connsiteY1" fmla="*/ 82216 h 2205401"/>
              <a:gd name="connsiteX2" fmla="*/ 3494406 w 3717682"/>
              <a:gd name="connsiteY2" fmla="*/ 211233 h 2205401"/>
              <a:gd name="connsiteX3" fmla="*/ 3257916 w 3717682"/>
              <a:gd name="connsiteY3" fmla="*/ 1935112 h 2205401"/>
              <a:gd name="connsiteX4" fmla="*/ 428106 w 3717682"/>
              <a:gd name="connsiteY4" fmla="*/ 2054332 h 2205401"/>
              <a:gd name="connsiteX5" fmla="*/ 52750 w 3717682"/>
              <a:gd name="connsiteY5" fmla="*/ 703400 h 2205401"/>
              <a:gd name="connsiteX6" fmla="*/ 92075 w 3717682"/>
              <a:gd name="connsiteY6" fmla="*/ 175453 h 2205401"/>
              <a:gd name="connsiteX0" fmla="*/ 92075 w 3754238"/>
              <a:gd name="connsiteY0" fmla="*/ 176268 h 2213178"/>
              <a:gd name="connsiteX1" fmla="*/ 1045662 w 3754238"/>
              <a:gd name="connsiteY1" fmla="*/ 83031 h 2213178"/>
              <a:gd name="connsiteX2" fmla="*/ 3546376 w 3754238"/>
              <a:gd name="connsiteY2" fmla="*/ 79134 h 2213178"/>
              <a:gd name="connsiteX3" fmla="*/ 3257916 w 3754238"/>
              <a:gd name="connsiteY3" fmla="*/ 1935927 h 2213178"/>
              <a:gd name="connsiteX4" fmla="*/ 428106 w 3754238"/>
              <a:gd name="connsiteY4" fmla="*/ 2055147 h 2213178"/>
              <a:gd name="connsiteX5" fmla="*/ 52750 w 3754238"/>
              <a:gd name="connsiteY5" fmla="*/ 704215 h 2213178"/>
              <a:gd name="connsiteX6" fmla="*/ 92075 w 3754238"/>
              <a:gd name="connsiteY6" fmla="*/ 176268 h 2213178"/>
              <a:gd name="connsiteX0" fmla="*/ 92075 w 3754238"/>
              <a:gd name="connsiteY0" fmla="*/ 211792 h 2248702"/>
              <a:gd name="connsiteX1" fmla="*/ 1045662 w 3754238"/>
              <a:gd name="connsiteY1" fmla="*/ 118555 h 2248702"/>
              <a:gd name="connsiteX2" fmla="*/ 3546376 w 3754238"/>
              <a:gd name="connsiteY2" fmla="*/ 114658 h 2248702"/>
              <a:gd name="connsiteX3" fmla="*/ 3257916 w 3754238"/>
              <a:gd name="connsiteY3" fmla="*/ 1971451 h 2248702"/>
              <a:gd name="connsiteX4" fmla="*/ 428106 w 3754238"/>
              <a:gd name="connsiteY4" fmla="*/ 2090671 h 2248702"/>
              <a:gd name="connsiteX5" fmla="*/ 52750 w 3754238"/>
              <a:gd name="connsiteY5" fmla="*/ 739739 h 2248702"/>
              <a:gd name="connsiteX6" fmla="*/ 92075 w 3754238"/>
              <a:gd name="connsiteY6" fmla="*/ 211792 h 2248702"/>
              <a:gd name="connsiteX0" fmla="*/ 73335 w 3733345"/>
              <a:gd name="connsiteY0" fmla="*/ 211792 h 2329587"/>
              <a:gd name="connsiteX1" fmla="*/ 1026922 w 3733345"/>
              <a:gd name="connsiteY1" fmla="*/ 118555 h 2329587"/>
              <a:gd name="connsiteX2" fmla="*/ 3527636 w 3733345"/>
              <a:gd name="connsiteY2" fmla="*/ 114658 h 2329587"/>
              <a:gd name="connsiteX3" fmla="*/ 3239176 w 3733345"/>
              <a:gd name="connsiteY3" fmla="*/ 1971451 h 2329587"/>
              <a:gd name="connsiteX4" fmla="*/ 457338 w 3733345"/>
              <a:gd name="connsiteY4" fmla="*/ 2205252 h 2329587"/>
              <a:gd name="connsiteX5" fmla="*/ 34010 w 3733345"/>
              <a:gd name="connsiteY5" fmla="*/ 739739 h 2329587"/>
              <a:gd name="connsiteX6" fmla="*/ 73335 w 3733345"/>
              <a:gd name="connsiteY6" fmla="*/ 211792 h 2329587"/>
              <a:gd name="connsiteX0" fmla="*/ 73335 w 3733345"/>
              <a:gd name="connsiteY0" fmla="*/ 211792 h 2218575"/>
              <a:gd name="connsiteX1" fmla="*/ 1026922 w 3733345"/>
              <a:gd name="connsiteY1" fmla="*/ 118555 h 2218575"/>
              <a:gd name="connsiteX2" fmla="*/ 3527636 w 3733345"/>
              <a:gd name="connsiteY2" fmla="*/ 114658 h 2218575"/>
              <a:gd name="connsiteX3" fmla="*/ 3239176 w 3733345"/>
              <a:gd name="connsiteY3" fmla="*/ 1971451 h 2218575"/>
              <a:gd name="connsiteX4" fmla="*/ 457338 w 3733345"/>
              <a:gd name="connsiteY4" fmla="*/ 2205252 h 2218575"/>
              <a:gd name="connsiteX5" fmla="*/ 34010 w 3733345"/>
              <a:gd name="connsiteY5" fmla="*/ 739739 h 2218575"/>
              <a:gd name="connsiteX6" fmla="*/ 73335 w 3733345"/>
              <a:gd name="connsiteY6" fmla="*/ 211792 h 2218575"/>
              <a:gd name="connsiteX0" fmla="*/ 73335 w 3733345"/>
              <a:gd name="connsiteY0" fmla="*/ 211792 h 2248549"/>
              <a:gd name="connsiteX1" fmla="*/ 1026922 w 3733345"/>
              <a:gd name="connsiteY1" fmla="*/ 118555 h 2248549"/>
              <a:gd name="connsiteX2" fmla="*/ 3527636 w 3733345"/>
              <a:gd name="connsiteY2" fmla="*/ 114658 h 2248549"/>
              <a:gd name="connsiteX3" fmla="*/ 3239176 w 3733345"/>
              <a:gd name="connsiteY3" fmla="*/ 1971451 h 2248549"/>
              <a:gd name="connsiteX4" fmla="*/ 457338 w 3733345"/>
              <a:gd name="connsiteY4" fmla="*/ 2205252 h 2248549"/>
              <a:gd name="connsiteX5" fmla="*/ 34010 w 3733345"/>
              <a:gd name="connsiteY5" fmla="*/ 739739 h 2248549"/>
              <a:gd name="connsiteX6" fmla="*/ 73335 w 3733345"/>
              <a:gd name="connsiteY6" fmla="*/ 211792 h 224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3345" h="2248549">
                <a:moveTo>
                  <a:pt x="73335" y="211792"/>
                </a:moveTo>
                <a:cubicBezTo>
                  <a:pt x="158165" y="3313"/>
                  <a:pt x="657798" y="-8259"/>
                  <a:pt x="1026922" y="118555"/>
                </a:cubicBezTo>
                <a:cubicBezTo>
                  <a:pt x="1980553" y="231257"/>
                  <a:pt x="3158927" y="-194158"/>
                  <a:pt x="3527636" y="114658"/>
                </a:cubicBezTo>
                <a:cubicBezTo>
                  <a:pt x="3896345" y="423474"/>
                  <a:pt x="3750892" y="1623019"/>
                  <a:pt x="3239176" y="1971451"/>
                </a:cubicBezTo>
                <a:cubicBezTo>
                  <a:pt x="2727460" y="2319883"/>
                  <a:pt x="1212364" y="2263054"/>
                  <a:pt x="457338" y="2205252"/>
                </a:cubicBezTo>
                <a:cubicBezTo>
                  <a:pt x="-178741" y="1915430"/>
                  <a:pt x="34404" y="1741924"/>
                  <a:pt x="34010" y="739739"/>
                </a:cubicBezTo>
                <a:cubicBezTo>
                  <a:pt x="31128" y="618755"/>
                  <a:pt x="-7733" y="419857"/>
                  <a:pt x="73335" y="2117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Блок-схема: альтернативный процесс 4"/>
          <p:cNvSpPr/>
          <p:nvPr/>
        </p:nvSpPr>
        <p:spPr>
          <a:xfrm rot="20407011">
            <a:off x="3856966" y="26816"/>
            <a:ext cx="1587941" cy="1197212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872" h="2211680">
                <a:moveTo>
                  <a:pt x="754036" y="194368"/>
                </a:moveTo>
                <a:cubicBezTo>
                  <a:pt x="952484" y="-165570"/>
                  <a:pt x="1142888" y="68707"/>
                  <a:pt x="1304804" y="152940"/>
                </a:cubicBezTo>
                <a:lnTo>
                  <a:pt x="2072948" y="587572"/>
                </a:lnTo>
                <a:cubicBezTo>
                  <a:pt x="2523819" y="822473"/>
                  <a:pt x="2783862" y="977492"/>
                  <a:pt x="2783862" y="1132013"/>
                </a:cubicBezTo>
                <a:cubicBezTo>
                  <a:pt x="2784362" y="1166811"/>
                  <a:pt x="2766162" y="1150840"/>
                  <a:pt x="2766662" y="1185638"/>
                </a:cubicBezTo>
                <a:cubicBezTo>
                  <a:pt x="1567942" y="2673034"/>
                  <a:pt x="575861" y="2189261"/>
                  <a:pt x="136990" y="1898230"/>
                </a:cubicBezTo>
                <a:cubicBezTo>
                  <a:pt x="40673" y="1839970"/>
                  <a:pt x="-1976" y="1730215"/>
                  <a:pt x="757" y="1666043"/>
                </a:cubicBezTo>
                <a:cubicBezTo>
                  <a:pt x="3490" y="1601871"/>
                  <a:pt x="-24149" y="1580629"/>
                  <a:pt x="104391" y="1330658"/>
                </a:cubicBezTo>
                <a:lnTo>
                  <a:pt x="754036" y="19436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019378" y="117357"/>
            <a:ext cx="1969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Федеральный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портал </a:t>
            </a:r>
            <a:r>
              <a:rPr lang="ru-RU" sz="14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Госуслуг</a:t>
            </a:r>
            <a:endParaRPr lang="ru-RU" sz="1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42276" y="15322"/>
            <a:ext cx="2492053" cy="4122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УСЛУГИ ЧЕРЕЗ ЕСИА: 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8" name="Picture 2" descr="G:\Диск д\ДИЗАЙН\ЛОГОТИП МОИ ДОКУМЕНТЫ\МФЦ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8" y="93195"/>
            <a:ext cx="262521" cy="3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697" y="117358"/>
            <a:ext cx="709408" cy="70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99"/>
          <p:cNvSpPr/>
          <p:nvPr/>
        </p:nvSpPr>
        <p:spPr>
          <a:xfrm rot="2700000">
            <a:off x="580883" y="1384853"/>
            <a:ext cx="172820" cy="172820"/>
          </a:xfrm>
          <a:prstGeom prst="rect">
            <a:avLst/>
          </a:prstGeom>
          <a:solidFill>
            <a:srgbClr val="FEE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99"/>
          <p:cNvSpPr/>
          <p:nvPr/>
        </p:nvSpPr>
        <p:spPr>
          <a:xfrm rot="2700000">
            <a:off x="580883" y="2065860"/>
            <a:ext cx="172820" cy="172820"/>
          </a:xfrm>
          <a:prstGeom prst="rect">
            <a:avLst/>
          </a:prstGeom>
          <a:solidFill>
            <a:srgbClr val="FEE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99"/>
          <p:cNvSpPr/>
          <p:nvPr/>
        </p:nvSpPr>
        <p:spPr>
          <a:xfrm rot="2700000">
            <a:off x="580883" y="2824254"/>
            <a:ext cx="172820" cy="172820"/>
          </a:xfrm>
          <a:prstGeom prst="rect">
            <a:avLst/>
          </a:prstGeom>
          <a:solidFill>
            <a:srgbClr val="FEE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99"/>
          <p:cNvSpPr/>
          <p:nvPr/>
        </p:nvSpPr>
        <p:spPr>
          <a:xfrm rot="2700000">
            <a:off x="580885" y="3486983"/>
            <a:ext cx="172820" cy="172820"/>
          </a:xfrm>
          <a:prstGeom prst="rect">
            <a:avLst/>
          </a:prstGeom>
          <a:solidFill>
            <a:srgbClr val="FEE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Блок-схема: альтернативный процесс 4"/>
          <p:cNvSpPr/>
          <p:nvPr/>
        </p:nvSpPr>
        <p:spPr>
          <a:xfrm rot="20407011">
            <a:off x="7493394" y="3125283"/>
            <a:ext cx="1587941" cy="1197212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872" h="2211680">
                <a:moveTo>
                  <a:pt x="754036" y="194368"/>
                </a:moveTo>
                <a:cubicBezTo>
                  <a:pt x="952484" y="-165570"/>
                  <a:pt x="1142888" y="68707"/>
                  <a:pt x="1304804" y="152940"/>
                </a:cubicBezTo>
                <a:lnTo>
                  <a:pt x="2072948" y="587572"/>
                </a:lnTo>
                <a:cubicBezTo>
                  <a:pt x="2523819" y="822473"/>
                  <a:pt x="2783862" y="977492"/>
                  <a:pt x="2783862" y="1132013"/>
                </a:cubicBezTo>
                <a:cubicBezTo>
                  <a:pt x="2784362" y="1166811"/>
                  <a:pt x="2766162" y="1150840"/>
                  <a:pt x="2766662" y="1185638"/>
                </a:cubicBezTo>
                <a:cubicBezTo>
                  <a:pt x="1567942" y="2673034"/>
                  <a:pt x="575861" y="2189261"/>
                  <a:pt x="136990" y="1898230"/>
                </a:cubicBezTo>
                <a:cubicBezTo>
                  <a:pt x="40673" y="1839970"/>
                  <a:pt x="-1976" y="1730215"/>
                  <a:pt x="757" y="1666043"/>
                </a:cubicBezTo>
                <a:cubicBezTo>
                  <a:pt x="3490" y="1601871"/>
                  <a:pt x="-24149" y="1580629"/>
                  <a:pt x="104391" y="1330658"/>
                </a:cubicBezTo>
                <a:lnTo>
                  <a:pt x="754036" y="19436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393" y="0"/>
            <a:ext cx="78654" cy="705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16187" y="1252286"/>
            <a:ext cx="75024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Выдача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справки об отсутствии административного наказания за потребление наркотических или психотропных веществ;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ru-RU" sz="1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Выдача справки об отсутствии судимости; 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ru-RU" sz="1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ru-RU" sz="1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Предоставление сведений о трудовой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деятельности </a:t>
            </a:r>
          </a:p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из индивидуального лицевого счета; </a:t>
            </a:r>
          </a:p>
          <a:p>
            <a:pPr algn="just"/>
            <a:endParaRPr lang="ru-RU" sz="1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Выдача гражданам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справок</a:t>
            </a:r>
          </a:p>
          <a:p>
            <a:pPr algn="just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о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размере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пенсий (иных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выплат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algn="just"/>
            <a:endParaRPr lang="ru-RU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4722" y="4362670"/>
            <a:ext cx="963600" cy="7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283324" y="2819948"/>
            <a:ext cx="3737364" cy="2276863"/>
            <a:chOff x="4283324" y="2819948"/>
            <a:chExt cx="3737364" cy="22768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83324" y="2819948"/>
              <a:ext cx="3737364" cy="227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 rot="574441">
              <a:off x="5342569" y="4037396"/>
              <a:ext cx="434005" cy="252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297506" y="3896711"/>
              <a:ext cx="434005" cy="184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903131" y="3388884"/>
              <a:ext cx="434005" cy="184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530769" y="4632293"/>
              <a:ext cx="434005" cy="184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890587" y="4703209"/>
              <a:ext cx="434005" cy="184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3999721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Блок-схема: альтернативный процесс 4"/>
          <p:cNvSpPr/>
          <p:nvPr/>
        </p:nvSpPr>
        <p:spPr>
          <a:xfrm rot="19378850">
            <a:off x="979006" y="-715679"/>
            <a:ext cx="6139433" cy="6796744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  <a:gd name="connsiteX0" fmla="*/ 1036747 w 3066583"/>
              <a:gd name="connsiteY0" fmla="*/ 194368 h 2211680"/>
              <a:gd name="connsiteX1" fmla="*/ 1587515 w 3066583"/>
              <a:gd name="connsiteY1" fmla="*/ 152940 h 2211680"/>
              <a:gd name="connsiteX2" fmla="*/ 2355659 w 3066583"/>
              <a:gd name="connsiteY2" fmla="*/ 587572 h 2211680"/>
              <a:gd name="connsiteX3" fmla="*/ 3066573 w 3066583"/>
              <a:gd name="connsiteY3" fmla="*/ 1132013 h 2211680"/>
              <a:gd name="connsiteX4" fmla="*/ 3049373 w 3066583"/>
              <a:gd name="connsiteY4" fmla="*/ 1185638 h 2211680"/>
              <a:gd name="connsiteX5" fmla="*/ 419701 w 3066583"/>
              <a:gd name="connsiteY5" fmla="*/ 1898230 h 2211680"/>
              <a:gd name="connsiteX6" fmla="*/ 283468 w 3066583"/>
              <a:gd name="connsiteY6" fmla="*/ 1666043 h 2211680"/>
              <a:gd name="connsiteX7" fmla="*/ 26072 w 3066583"/>
              <a:gd name="connsiteY7" fmla="*/ 1238384 h 2211680"/>
              <a:gd name="connsiteX8" fmla="*/ 1036747 w 3066583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74696 w 3104532"/>
              <a:gd name="connsiteY0" fmla="*/ 194368 h 2211680"/>
              <a:gd name="connsiteX1" fmla="*/ 1625464 w 3104532"/>
              <a:gd name="connsiteY1" fmla="*/ 152940 h 2211680"/>
              <a:gd name="connsiteX2" fmla="*/ 2393608 w 3104532"/>
              <a:gd name="connsiteY2" fmla="*/ 587572 h 2211680"/>
              <a:gd name="connsiteX3" fmla="*/ 3104522 w 3104532"/>
              <a:gd name="connsiteY3" fmla="*/ 1132013 h 2211680"/>
              <a:gd name="connsiteX4" fmla="*/ 3087322 w 3104532"/>
              <a:gd name="connsiteY4" fmla="*/ 1185638 h 2211680"/>
              <a:gd name="connsiteX5" fmla="*/ 457650 w 3104532"/>
              <a:gd name="connsiteY5" fmla="*/ 1898230 h 2211680"/>
              <a:gd name="connsiteX6" fmla="*/ 122116 w 3104532"/>
              <a:gd name="connsiteY6" fmla="*/ 1730957 h 2211680"/>
              <a:gd name="connsiteX7" fmla="*/ 64021 w 3104532"/>
              <a:gd name="connsiteY7" fmla="*/ 1238384 h 2211680"/>
              <a:gd name="connsiteX8" fmla="*/ 1074696 w 3104532"/>
              <a:gd name="connsiteY8" fmla="*/ 194368 h 2211680"/>
              <a:gd name="connsiteX0" fmla="*/ 1074696 w 3104532"/>
              <a:gd name="connsiteY0" fmla="*/ 194368 h 2230109"/>
              <a:gd name="connsiteX1" fmla="*/ 1625464 w 3104532"/>
              <a:gd name="connsiteY1" fmla="*/ 152940 h 2230109"/>
              <a:gd name="connsiteX2" fmla="*/ 2393608 w 3104532"/>
              <a:gd name="connsiteY2" fmla="*/ 587572 h 2230109"/>
              <a:gd name="connsiteX3" fmla="*/ 3104522 w 3104532"/>
              <a:gd name="connsiteY3" fmla="*/ 1132013 h 2230109"/>
              <a:gd name="connsiteX4" fmla="*/ 3087322 w 3104532"/>
              <a:gd name="connsiteY4" fmla="*/ 1185638 h 2230109"/>
              <a:gd name="connsiteX5" fmla="*/ 431606 w 3104532"/>
              <a:gd name="connsiteY5" fmla="*/ 1931268 h 2230109"/>
              <a:gd name="connsiteX6" fmla="*/ 122116 w 3104532"/>
              <a:gd name="connsiteY6" fmla="*/ 1730957 h 2230109"/>
              <a:gd name="connsiteX7" fmla="*/ 64021 w 3104532"/>
              <a:gd name="connsiteY7" fmla="*/ 1238384 h 2230109"/>
              <a:gd name="connsiteX8" fmla="*/ 1074696 w 3104532"/>
              <a:gd name="connsiteY8" fmla="*/ 194368 h 2230109"/>
              <a:gd name="connsiteX0" fmla="*/ 1074696 w 3104532"/>
              <a:gd name="connsiteY0" fmla="*/ 194368 h 2199682"/>
              <a:gd name="connsiteX1" fmla="*/ 1625464 w 3104532"/>
              <a:gd name="connsiteY1" fmla="*/ 152940 h 2199682"/>
              <a:gd name="connsiteX2" fmla="*/ 2393608 w 3104532"/>
              <a:gd name="connsiteY2" fmla="*/ 587572 h 2199682"/>
              <a:gd name="connsiteX3" fmla="*/ 3104522 w 3104532"/>
              <a:gd name="connsiteY3" fmla="*/ 1132013 h 2199682"/>
              <a:gd name="connsiteX4" fmla="*/ 3087322 w 3104532"/>
              <a:gd name="connsiteY4" fmla="*/ 1185638 h 2199682"/>
              <a:gd name="connsiteX5" fmla="*/ 431606 w 3104532"/>
              <a:gd name="connsiteY5" fmla="*/ 1931268 h 2199682"/>
              <a:gd name="connsiteX6" fmla="*/ 122116 w 3104532"/>
              <a:gd name="connsiteY6" fmla="*/ 1730957 h 2199682"/>
              <a:gd name="connsiteX7" fmla="*/ 64021 w 3104532"/>
              <a:gd name="connsiteY7" fmla="*/ 1238384 h 2199682"/>
              <a:gd name="connsiteX8" fmla="*/ 1074696 w 3104532"/>
              <a:gd name="connsiteY8" fmla="*/ 194368 h 2199682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104522 w 3348237"/>
              <a:gd name="connsiteY3" fmla="*/ 1132013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229150 w 3348237"/>
              <a:gd name="connsiteY3" fmla="*/ 1079616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413447"/>
              <a:gd name="connsiteY0" fmla="*/ 194368 h 2260540"/>
              <a:gd name="connsiteX1" fmla="*/ 1625464 w 3413447"/>
              <a:gd name="connsiteY1" fmla="*/ 152940 h 2260540"/>
              <a:gd name="connsiteX2" fmla="*/ 2393608 w 3413447"/>
              <a:gd name="connsiteY2" fmla="*/ 587572 h 2260540"/>
              <a:gd name="connsiteX3" fmla="*/ 3348237 w 3413447"/>
              <a:gd name="connsiteY3" fmla="*/ 1312675 h 2260540"/>
              <a:gd name="connsiteX4" fmla="*/ 431606 w 3413447"/>
              <a:gd name="connsiteY4" fmla="*/ 1931268 h 2260540"/>
              <a:gd name="connsiteX5" fmla="*/ 122116 w 3413447"/>
              <a:gd name="connsiteY5" fmla="*/ 1730957 h 2260540"/>
              <a:gd name="connsiteX6" fmla="*/ 64021 w 3413447"/>
              <a:gd name="connsiteY6" fmla="*/ 1238384 h 2260540"/>
              <a:gd name="connsiteX7" fmla="*/ 1074696 w 3413447"/>
              <a:gd name="connsiteY7" fmla="*/ 194368 h 2260540"/>
              <a:gd name="connsiteX0" fmla="*/ 756271 w 3413447"/>
              <a:gd name="connsiteY0" fmla="*/ 367825 h 2141638"/>
              <a:gd name="connsiteX1" fmla="*/ 1625464 w 3413447"/>
              <a:gd name="connsiteY1" fmla="*/ 34038 h 2141638"/>
              <a:gd name="connsiteX2" fmla="*/ 2393608 w 3413447"/>
              <a:gd name="connsiteY2" fmla="*/ 468670 h 2141638"/>
              <a:gd name="connsiteX3" fmla="*/ 3348237 w 3413447"/>
              <a:gd name="connsiteY3" fmla="*/ 1193773 h 2141638"/>
              <a:gd name="connsiteX4" fmla="*/ 431606 w 3413447"/>
              <a:gd name="connsiteY4" fmla="*/ 1812366 h 2141638"/>
              <a:gd name="connsiteX5" fmla="*/ 122116 w 3413447"/>
              <a:gd name="connsiteY5" fmla="*/ 1612055 h 2141638"/>
              <a:gd name="connsiteX6" fmla="*/ 64021 w 3413447"/>
              <a:gd name="connsiteY6" fmla="*/ 1119482 h 2141638"/>
              <a:gd name="connsiteX7" fmla="*/ 756271 w 3413447"/>
              <a:gd name="connsiteY7" fmla="*/ 367825 h 2141638"/>
              <a:gd name="connsiteX0" fmla="*/ 756271 w 3413447"/>
              <a:gd name="connsiteY0" fmla="*/ 367825 h 2347513"/>
              <a:gd name="connsiteX1" fmla="*/ 1625464 w 3413447"/>
              <a:gd name="connsiteY1" fmla="*/ 34038 h 2347513"/>
              <a:gd name="connsiteX2" fmla="*/ 2393608 w 3413447"/>
              <a:gd name="connsiteY2" fmla="*/ 468670 h 2347513"/>
              <a:gd name="connsiteX3" fmla="*/ 3348237 w 3413447"/>
              <a:gd name="connsiteY3" fmla="*/ 1193773 h 2347513"/>
              <a:gd name="connsiteX4" fmla="*/ 2345955 w 3413447"/>
              <a:gd name="connsiteY4" fmla="*/ 2334797 h 2347513"/>
              <a:gd name="connsiteX5" fmla="*/ 431606 w 3413447"/>
              <a:gd name="connsiteY5" fmla="*/ 1812366 h 2347513"/>
              <a:gd name="connsiteX6" fmla="*/ 122116 w 3413447"/>
              <a:gd name="connsiteY6" fmla="*/ 1612055 h 2347513"/>
              <a:gd name="connsiteX7" fmla="*/ 64021 w 3413447"/>
              <a:gd name="connsiteY7" fmla="*/ 1119482 h 2347513"/>
              <a:gd name="connsiteX8" fmla="*/ 756271 w 3413447"/>
              <a:gd name="connsiteY8" fmla="*/ 367825 h 2347513"/>
              <a:gd name="connsiteX0" fmla="*/ 756271 w 3438406"/>
              <a:gd name="connsiteY0" fmla="*/ 367825 h 2347513"/>
              <a:gd name="connsiteX1" fmla="*/ 1625464 w 3438406"/>
              <a:gd name="connsiteY1" fmla="*/ 34038 h 2347513"/>
              <a:gd name="connsiteX2" fmla="*/ 2393608 w 3438406"/>
              <a:gd name="connsiteY2" fmla="*/ 468670 h 2347513"/>
              <a:gd name="connsiteX3" fmla="*/ 3374541 w 3438406"/>
              <a:gd name="connsiteY3" fmla="*/ 1113431 h 2347513"/>
              <a:gd name="connsiteX4" fmla="*/ 2345955 w 3438406"/>
              <a:gd name="connsiteY4" fmla="*/ 2334797 h 2347513"/>
              <a:gd name="connsiteX5" fmla="*/ 431606 w 3438406"/>
              <a:gd name="connsiteY5" fmla="*/ 1812366 h 2347513"/>
              <a:gd name="connsiteX6" fmla="*/ 122116 w 3438406"/>
              <a:gd name="connsiteY6" fmla="*/ 1612055 h 2347513"/>
              <a:gd name="connsiteX7" fmla="*/ 64021 w 3438406"/>
              <a:gd name="connsiteY7" fmla="*/ 1119482 h 2347513"/>
              <a:gd name="connsiteX8" fmla="*/ 756271 w 3438406"/>
              <a:gd name="connsiteY8" fmla="*/ 367825 h 2347513"/>
              <a:gd name="connsiteX0" fmla="*/ 756271 w 3374541"/>
              <a:gd name="connsiteY0" fmla="*/ 367825 h 2347513"/>
              <a:gd name="connsiteX1" fmla="*/ 1625464 w 3374541"/>
              <a:gd name="connsiteY1" fmla="*/ 34038 h 2347513"/>
              <a:gd name="connsiteX2" fmla="*/ 2393608 w 3374541"/>
              <a:gd name="connsiteY2" fmla="*/ 468670 h 2347513"/>
              <a:gd name="connsiteX3" fmla="*/ 3374541 w 3374541"/>
              <a:gd name="connsiteY3" fmla="*/ 1113431 h 2347513"/>
              <a:gd name="connsiteX4" fmla="*/ 2345955 w 3374541"/>
              <a:gd name="connsiteY4" fmla="*/ 2334797 h 2347513"/>
              <a:gd name="connsiteX5" fmla="*/ 431606 w 3374541"/>
              <a:gd name="connsiteY5" fmla="*/ 1812366 h 2347513"/>
              <a:gd name="connsiteX6" fmla="*/ 122116 w 3374541"/>
              <a:gd name="connsiteY6" fmla="*/ 1612055 h 2347513"/>
              <a:gd name="connsiteX7" fmla="*/ 64021 w 3374541"/>
              <a:gd name="connsiteY7" fmla="*/ 1119482 h 2347513"/>
              <a:gd name="connsiteX8" fmla="*/ 756271 w 3374541"/>
              <a:gd name="connsiteY8" fmla="*/ 367825 h 2347513"/>
              <a:gd name="connsiteX0" fmla="*/ 756271 w 3374541"/>
              <a:gd name="connsiteY0" fmla="*/ 367825 h 2351984"/>
              <a:gd name="connsiteX1" fmla="*/ 1625464 w 3374541"/>
              <a:gd name="connsiteY1" fmla="*/ 34038 h 2351984"/>
              <a:gd name="connsiteX2" fmla="*/ 2393608 w 3374541"/>
              <a:gd name="connsiteY2" fmla="*/ 468670 h 2351984"/>
              <a:gd name="connsiteX3" fmla="*/ 3374541 w 3374541"/>
              <a:gd name="connsiteY3" fmla="*/ 1113431 h 2351984"/>
              <a:gd name="connsiteX4" fmla="*/ 2345955 w 3374541"/>
              <a:gd name="connsiteY4" fmla="*/ 2334797 h 2351984"/>
              <a:gd name="connsiteX5" fmla="*/ 431606 w 3374541"/>
              <a:gd name="connsiteY5" fmla="*/ 1812366 h 2351984"/>
              <a:gd name="connsiteX6" fmla="*/ 122116 w 3374541"/>
              <a:gd name="connsiteY6" fmla="*/ 1612055 h 2351984"/>
              <a:gd name="connsiteX7" fmla="*/ 64021 w 3374541"/>
              <a:gd name="connsiteY7" fmla="*/ 1119482 h 2351984"/>
              <a:gd name="connsiteX8" fmla="*/ 756271 w 3374541"/>
              <a:gd name="connsiteY8" fmla="*/ 367825 h 2351984"/>
              <a:gd name="connsiteX0" fmla="*/ 711507 w 3329777"/>
              <a:gd name="connsiteY0" fmla="*/ 367825 h 2351984"/>
              <a:gd name="connsiteX1" fmla="*/ 1580700 w 3329777"/>
              <a:gd name="connsiteY1" fmla="*/ 34038 h 2351984"/>
              <a:gd name="connsiteX2" fmla="*/ 2348844 w 3329777"/>
              <a:gd name="connsiteY2" fmla="*/ 468670 h 2351984"/>
              <a:gd name="connsiteX3" fmla="*/ 3329777 w 3329777"/>
              <a:gd name="connsiteY3" fmla="*/ 1113431 h 2351984"/>
              <a:gd name="connsiteX4" fmla="*/ 2301191 w 3329777"/>
              <a:gd name="connsiteY4" fmla="*/ 2334797 h 2351984"/>
              <a:gd name="connsiteX5" fmla="*/ 386842 w 3329777"/>
              <a:gd name="connsiteY5" fmla="*/ 1812366 h 2351984"/>
              <a:gd name="connsiteX6" fmla="*/ 19257 w 3329777"/>
              <a:gd name="connsiteY6" fmla="*/ 1119482 h 2351984"/>
              <a:gd name="connsiteX7" fmla="*/ 711507 w 3329777"/>
              <a:gd name="connsiteY7" fmla="*/ 367825 h 2351984"/>
              <a:gd name="connsiteX0" fmla="*/ 770664 w 3388934"/>
              <a:gd name="connsiteY0" fmla="*/ 367825 h 2351984"/>
              <a:gd name="connsiteX1" fmla="*/ 1639857 w 3388934"/>
              <a:gd name="connsiteY1" fmla="*/ 34038 h 2351984"/>
              <a:gd name="connsiteX2" fmla="*/ 2408001 w 3388934"/>
              <a:gd name="connsiteY2" fmla="*/ 468670 h 2351984"/>
              <a:gd name="connsiteX3" fmla="*/ 3388934 w 3388934"/>
              <a:gd name="connsiteY3" fmla="*/ 1113431 h 2351984"/>
              <a:gd name="connsiteX4" fmla="*/ 2360348 w 3388934"/>
              <a:gd name="connsiteY4" fmla="*/ 2334797 h 2351984"/>
              <a:gd name="connsiteX5" fmla="*/ 445999 w 3388934"/>
              <a:gd name="connsiteY5" fmla="*/ 1812366 h 2351984"/>
              <a:gd name="connsiteX6" fmla="*/ 78414 w 3388934"/>
              <a:gd name="connsiteY6" fmla="*/ 1119482 h 2351984"/>
              <a:gd name="connsiteX7" fmla="*/ 770664 w 3388934"/>
              <a:gd name="connsiteY7" fmla="*/ 367825 h 2351984"/>
              <a:gd name="connsiteX0" fmla="*/ 858164 w 3476434"/>
              <a:gd name="connsiteY0" fmla="*/ 367825 h 2351984"/>
              <a:gd name="connsiteX1" fmla="*/ 1727357 w 3476434"/>
              <a:gd name="connsiteY1" fmla="*/ 34038 h 2351984"/>
              <a:gd name="connsiteX2" fmla="*/ 2495501 w 3476434"/>
              <a:gd name="connsiteY2" fmla="*/ 468670 h 2351984"/>
              <a:gd name="connsiteX3" fmla="*/ 3476434 w 3476434"/>
              <a:gd name="connsiteY3" fmla="*/ 1113431 h 2351984"/>
              <a:gd name="connsiteX4" fmla="*/ 2447848 w 3476434"/>
              <a:gd name="connsiteY4" fmla="*/ 2334797 h 2351984"/>
              <a:gd name="connsiteX5" fmla="*/ 533499 w 3476434"/>
              <a:gd name="connsiteY5" fmla="*/ 1812366 h 2351984"/>
              <a:gd name="connsiteX6" fmla="*/ 165914 w 3476434"/>
              <a:gd name="connsiteY6" fmla="*/ 1119482 h 2351984"/>
              <a:gd name="connsiteX7" fmla="*/ 858164 w 3476434"/>
              <a:gd name="connsiteY7" fmla="*/ 367825 h 2351984"/>
              <a:gd name="connsiteX0" fmla="*/ 805987 w 3476434"/>
              <a:gd name="connsiteY0" fmla="*/ 358176 h 2354003"/>
              <a:gd name="connsiteX1" fmla="*/ 1727357 w 3476434"/>
              <a:gd name="connsiteY1" fmla="*/ 36057 h 2354003"/>
              <a:gd name="connsiteX2" fmla="*/ 2495501 w 3476434"/>
              <a:gd name="connsiteY2" fmla="*/ 470689 h 2354003"/>
              <a:gd name="connsiteX3" fmla="*/ 3476434 w 3476434"/>
              <a:gd name="connsiteY3" fmla="*/ 1115450 h 2354003"/>
              <a:gd name="connsiteX4" fmla="*/ 2447848 w 3476434"/>
              <a:gd name="connsiteY4" fmla="*/ 2336816 h 2354003"/>
              <a:gd name="connsiteX5" fmla="*/ 533499 w 3476434"/>
              <a:gd name="connsiteY5" fmla="*/ 1814385 h 2354003"/>
              <a:gd name="connsiteX6" fmla="*/ 165914 w 3476434"/>
              <a:gd name="connsiteY6" fmla="*/ 1121501 h 2354003"/>
              <a:gd name="connsiteX7" fmla="*/ 805987 w 3476434"/>
              <a:gd name="connsiteY7" fmla="*/ 358176 h 2354003"/>
              <a:gd name="connsiteX0" fmla="*/ 805987 w 3476434"/>
              <a:gd name="connsiteY0" fmla="*/ 388425 h 2384252"/>
              <a:gd name="connsiteX1" fmla="*/ 1727357 w 3476434"/>
              <a:gd name="connsiteY1" fmla="*/ 66306 h 2384252"/>
              <a:gd name="connsiteX2" fmla="*/ 2495501 w 3476434"/>
              <a:gd name="connsiteY2" fmla="*/ 500938 h 2384252"/>
              <a:gd name="connsiteX3" fmla="*/ 3476434 w 3476434"/>
              <a:gd name="connsiteY3" fmla="*/ 1145699 h 2384252"/>
              <a:gd name="connsiteX4" fmla="*/ 2447848 w 3476434"/>
              <a:gd name="connsiteY4" fmla="*/ 2367065 h 2384252"/>
              <a:gd name="connsiteX5" fmla="*/ 533499 w 3476434"/>
              <a:gd name="connsiteY5" fmla="*/ 1844634 h 2384252"/>
              <a:gd name="connsiteX6" fmla="*/ 165914 w 3476434"/>
              <a:gd name="connsiteY6" fmla="*/ 1151750 h 2384252"/>
              <a:gd name="connsiteX7" fmla="*/ 805987 w 3476434"/>
              <a:gd name="connsiteY7" fmla="*/ 388425 h 2384252"/>
              <a:gd name="connsiteX0" fmla="*/ 779149 w 3476434"/>
              <a:gd name="connsiteY0" fmla="*/ 383227 h 2386933"/>
              <a:gd name="connsiteX1" fmla="*/ 1727357 w 3476434"/>
              <a:gd name="connsiteY1" fmla="*/ 68987 h 2386933"/>
              <a:gd name="connsiteX2" fmla="*/ 2495501 w 3476434"/>
              <a:gd name="connsiteY2" fmla="*/ 503619 h 2386933"/>
              <a:gd name="connsiteX3" fmla="*/ 3476434 w 3476434"/>
              <a:gd name="connsiteY3" fmla="*/ 1148380 h 2386933"/>
              <a:gd name="connsiteX4" fmla="*/ 2447848 w 3476434"/>
              <a:gd name="connsiteY4" fmla="*/ 2369746 h 2386933"/>
              <a:gd name="connsiteX5" fmla="*/ 533499 w 3476434"/>
              <a:gd name="connsiteY5" fmla="*/ 1847315 h 2386933"/>
              <a:gd name="connsiteX6" fmla="*/ 165914 w 3476434"/>
              <a:gd name="connsiteY6" fmla="*/ 1154431 h 2386933"/>
              <a:gd name="connsiteX7" fmla="*/ 779149 w 3476434"/>
              <a:gd name="connsiteY7" fmla="*/ 383227 h 2386933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26338 h 2330044"/>
              <a:gd name="connsiteX1" fmla="*/ 1508727 w 3476434"/>
              <a:gd name="connsiteY1" fmla="*/ 109882 h 2330044"/>
              <a:gd name="connsiteX2" fmla="*/ 2600148 w 3476434"/>
              <a:gd name="connsiteY2" fmla="*/ 601549 h 2330044"/>
              <a:gd name="connsiteX3" fmla="*/ 3476434 w 3476434"/>
              <a:gd name="connsiteY3" fmla="*/ 1091491 h 2330044"/>
              <a:gd name="connsiteX4" fmla="*/ 2447848 w 3476434"/>
              <a:gd name="connsiteY4" fmla="*/ 2312857 h 2330044"/>
              <a:gd name="connsiteX5" fmla="*/ 533499 w 3476434"/>
              <a:gd name="connsiteY5" fmla="*/ 1790426 h 2330044"/>
              <a:gd name="connsiteX6" fmla="*/ 165914 w 3476434"/>
              <a:gd name="connsiteY6" fmla="*/ 1097542 h 2330044"/>
              <a:gd name="connsiteX7" fmla="*/ 779149 w 3476434"/>
              <a:gd name="connsiteY7" fmla="*/ 326338 h 2330044"/>
              <a:gd name="connsiteX0" fmla="*/ 779149 w 3476434"/>
              <a:gd name="connsiteY0" fmla="*/ 349190 h 2352896"/>
              <a:gd name="connsiteX1" fmla="*/ 1508727 w 3476434"/>
              <a:gd name="connsiteY1" fmla="*/ 132734 h 2352896"/>
              <a:gd name="connsiteX2" fmla="*/ 2600148 w 3476434"/>
              <a:gd name="connsiteY2" fmla="*/ 624401 h 2352896"/>
              <a:gd name="connsiteX3" fmla="*/ 3476434 w 3476434"/>
              <a:gd name="connsiteY3" fmla="*/ 1114343 h 2352896"/>
              <a:gd name="connsiteX4" fmla="*/ 2447848 w 3476434"/>
              <a:gd name="connsiteY4" fmla="*/ 2335709 h 2352896"/>
              <a:gd name="connsiteX5" fmla="*/ 533499 w 3476434"/>
              <a:gd name="connsiteY5" fmla="*/ 1813278 h 2352896"/>
              <a:gd name="connsiteX6" fmla="*/ 165914 w 3476434"/>
              <a:gd name="connsiteY6" fmla="*/ 1120394 h 2352896"/>
              <a:gd name="connsiteX7" fmla="*/ 779149 w 3476434"/>
              <a:gd name="connsiteY7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2840 h 2346546"/>
              <a:gd name="connsiteX1" fmla="*/ 1508727 w 3498808"/>
              <a:gd name="connsiteY1" fmla="*/ 126384 h 2346546"/>
              <a:gd name="connsiteX2" fmla="*/ 3476434 w 3498808"/>
              <a:gd name="connsiteY2" fmla="*/ 1107993 h 2346546"/>
              <a:gd name="connsiteX3" fmla="*/ 2447848 w 3498808"/>
              <a:gd name="connsiteY3" fmla="*/ 2329359 h 2346546"/>
              <a:gd name="connsiteX4" fmla="*/ 533499 w 3498808"/>
              <a:gd name="connsiteY4" fmla="*/ 1806928 h 2346546"/>
              <a:gd name="connsiteX5" fmla="*/ 165914 w 3498808"/>
              <a:gd name="connsiteY5" fmla="*/ 1114044 h 2346546"/>
              <a:gd name="connsiteX6" fmla="*/ 779149 w 3498808"/>
              <a:gd name="connsiteY6" fmla="*/ 342840 h 2346546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796108"/>
              <a:gd name="connsiteY0" fmla="*/ 336326 h 2340032"/>
              <a:gd name="connsiteX1" fmla="*/ 1513224 w 3796108"/>
              <a:gd name="connsiteY1" fmla="*/ 132141 h 2340032"/>
              <a:gd name="connsiteX2" fmla="*/ 3779694 w 3796108"/>
              <a:gd name="connsiteY2" fmla="*/ 906042 h 2340032"/>
              <a:gd name="connsiteX3" fmla="*/ 2447848 w 3796108"/>
              <a:gd name="connsiteY3" fmla="*/ 2322845 h 2340032"/>
              <a:gd name="connsiteX4" fmla="*/ 533499 w 3796108"/>
              <a:gd name="connsiteY4" fmla="*/ 1800414 h 2340032"/>
              <a:gd name="connsiteX5" fmla="*/ 165914 w 3796108"/>
              <a:gd name="connsiteY5" fmla="*/ 1107530 h 2340032"/>
              <a:gd name="connsiteX6" fmla="*/ 779149 w 3796108"/>
              <a:gd name="connsiteY6" fmla="*/ 336326 h 2340032"/>
              <a:gd name="connsiteX0" fmla="*/ 779149 w 3796108"/>
              <a:gd name="connsiteY0" fmla="*/ 376151 h 2379857"/>
              <a:gd name="connsiteX1" fmla="*/ 1902614 w 3796108"/>
              <a:gd name="connsiteY1" fmla="*/ 101867 h 2379857"/>
              <a:gd name="connsiteX2" fmla="*/ 3779694 w 3796108"/>
              <a:gd name="connsiteY2" fmla="*/ 945867 h 2379857"/>
              <a:gd name="connsiteX3" fmla="*/ 2447848 w 3796108"/>
              <a:gd name="connsiteY3" fmla="*/ 2362670 h 2379857"/>
              <a:gd name="connsiteX4" fmla="*/ 533499 w 3796108"/>
              <a:gd name="connsiteY4" fmla="*/ 1840239 h 2379857"/>
              <a:gd name="connsiteX5" fmla="*/ 165914 w 3796108"/>
              <a:gd name="connsiteY5" fmla="*/ 1147355 h 2379857"/>
              <a:gd name="connsiteX6" fmla="*/ 779149 w 3796108"/>
              <a:gd name="connsiteY6" fmla="*/ 376151 h 2379857"/>
              <a:gd name="connsiteX0" fmla="*/ 893060 w 3796108"/>
              <a:gd name="connsiteY0" fmla="*/ 419877 h 2357136"/>
              <a:gd name="connsiteX1" fmla="*/ 1902614 w 3796108"/>
              <a:gd name="connsiteY1" fmla="*/ 79146 h 2357136"/>
              <a:gd name="connsiteX2" fmla="*/ 3779694 w 3796108"/>
              <a:gd name="connsiteY2" fmla="*/ 923146 h 2357136"/>
              <a:gd name="connsiteX3" fmla="*/ 2447848 w 3796108"/>
              <a:gd name="connsiteY3" fmla="*/ 2339949 h 2357136"/>
              <a:gd name="connsiteX4" fmla="*/ 533499 w 3796108"/>
              <a:gd name="connsiteY4" fmla="*/ 1817518 h 2357136"/>
              <a:gd name="connsiteX5" fmla="*/ 165914 w 3796108"/>
              <a:gd name="connsiteY5" fmla="*/ 1124634 h 2357136"/>
              <a:gd name="connsiteX6" fmla="*/ 893060 w 3796108"/>
              <a:gd name="connsiteY6" fmla="*/ 419877 h 2357136"/>
              <a:gd name="connsiteX0" fmla="*/ 831770 w 3734818"/>
              <a:gd name="connsiteY0" fmla="*/ 419877 h 2357136"/>
              <a:gd name="connsiteX1" fmla="*/ 1841324 w 3734818"/>
              <a:gd name="connsiteY1" fmla="*/ 79146 h 2357136"/>
              <a:gd name="connsiteX2" fmla="*/ 3718404 w 3734818"/>
              <a:gd name="connsiteY2" fmla="*/ 923146 h 2357136"/>
              <a:gd name="connsiteX3" fmla="*/ 2386558 w 3734818"/>
              <a:gd name="connsiteY3" fmla="*/ 2339949 h 2357136"/>
              <a:gd name="connsiteX4" fmla="*/ 472209 w 3734818"/>
              <a:gd name="connsiteY4" fmla="*/ 1817518 h 2357136"/>
              <a:gd name="connsiteX5" fmla="*/ 204790 w 3734818"/>
              <a:gd name="connsiteY5" fmla="*/ 1181568 h 2357136"/>
              <a:gd name="connsiteX6" fmla="*/ 831770 w 3734818"/>
              <a:gd name="connsiteY6" fmla="*/ 419877 h 2357136"/>
              <a:gd name="connsiteX0" fmla="*/ 831770 w 3749202"/>
              <a:gd name="connsiteY0" fmla="*/ 419877 h 2718560"/>
              <a:gd name="connsiteX1" fmla="*/ 1841324 w 3749202"/>
              <a:gd name="connsiteY1" fmla="*/ 79146 h 2718560"/>
              <a:gd name="connsiteX2" fmla="*/ 3718404 w 3749202"/>
              <a:gd name="connsiteY2" fmla="*/ 923146 h 2718560"/>
              <a:gd name="connsiteX3" fmla="*/ 2922036 w 3749202"/>
              <a:gd name="connsiteY3" fmla="*/ 2708930 h 2718560"/>
              <a:gd name="connsiteX4" fmla="*/ 472209 w 3749202"/>
              <a:gd name="connsiteY4" fmla="*/ 1817518 h 2718560"/>
              <a:gd name="connsiteX5" fmla="*/ 204790 w 3749202"/>
              <a:gd name="connsiteY5" fmla="*/ 1181568 h 2718560"/>
              <a:gd name="connsiteX6" fmla="*/ 831770 w 3749202"/>
              <a:gd name="connsiteY6" fmla="*/ 419877 h 2718560"/>
              <a:gd name="connsiteX0" fmla="*/ 687173 w 3604605"/>
              <a:gd name="connsiteY0" fmla="*/ 419877 h 2718560"/>
              <a:gd name="connsiteX1" fmla="*/ 1696727 w 3604605"/>
              <a:gd name="connsiteY1" fmla="*/ 79146 h 2718560"/>
              <a:gd name="connsiteX2" fmla="*/ 3573807 w 3604605"/>
              <a:gd name="connsiteY2" fmla="*/ 923146 h 2718560"/>
              <a:gd name="connsiteX3" fmla="*/ 2777439 w 3604605"/>
              <a:gd name="connsiteY3" fmla="*/ 2708930 h 2718560"/>
              <a:gd name="connsiteX4" fmla="*/ 327612 w 3604605"/>
              <a:gd name="connsiteY4" fmla="*/ 1817518 h 2718560"/>
              <a:gd name="connsiteX5" fmla="*/ 391962 w 3604605"/>
              <a:gd name="connsiteY5" fmla="*/ 763575 h 2718560"/>
              <a:gd name="connsiteX6" fmla="*/ 687173 w 3604605"/>
              <a:gd name="connsiteY6" fmla="*/ 419877 h 2718560"/>
              <a:gd name="connsiteX0" fmla="*/ 546837 w 3464269"/>
              <a:gd name="connsiteY0" fmla="*/ 419877 h 2719843"/>
              <a:gd name="connsiteX1" fmla="*/ 1556391 w 3464269"/>
              <a:gd name="connsiteY1" fmla="*/ 79146 h 2719843"/>
              <a:gd name="connsiteX2" fmla="*/ 3433471 w 3464269"/>
              <a:gd name="connsiteY2" fmla="*/ 923146 h 2719843"/>
              <a:gd name="connsiteX3" fmla="*/ 2637103 w 3464269"/>
              <a:gd name="connsiteY3" fmla="*/ 2708930 h 2719843"/>
              <a:gd name="connsiteX4" fmla="*/ 420344 w 3464269"/>
              <a:gd name="connsiteY4" fmla="*/ 1915669 h 2719843"/>
              <a:gd name="connsiteX5" fmla="*/ 251626 w 3464269"/>
              <a:gd name="connsiteY5" fmla="*/ 763575 h 2719843"/>
              <a:gd name="connsiteX6" fmla="*/ 546837 w 3464269"/>
              <a:gd name="connsiteY6" fmla="*/ 419877 h 2719843"/>
              <a:gd name="connsiteX0" fmla="*/ 546837 w 3464269"/>
              <a:gd name="connsiteY0" fmla="*/ 657264 h 2957230"/>
              <a:gd name="connsiteX1" fmla="*/ 1115815 w 3464269"/>
              <a:gd name="connsiteY1" fmla="*/ 32294 h 2957230"/>
              <a:gd name="connsiteX2" fmla="*/ 3433471 w 3464269"/>
              <a:gd name="connsiteY2" fmla="*/ 1160533 h 2957230"/>
              <a:gd name="connsiteX3" fmla="*/ 2637103 w 3464269"/>
              <a:gd name="connsiteY3" fmla="*/ 2946317 h 2957230"/>
              <a:gd name="connsiteX4" fmla="*/ 420344 w 3464269"/>
              <a:gd name="connsiteY4" fmla="*/ 2153056 h 2957230"/>
              <a:gd name="connsiteX5" fmla="*/ 251626 w 3464269"/>
              <a:gd name="connsiteY5" fmla="*/ 1000962 h 2957230"/>
              <a:gd name="connsiteX6" fmla="*/ 546837 w 3464269"/>
              <a:gd name="connsiteY6" fmla="*/ 657264 h 2957230"/>
              <a:gd name="connsiteX0" fmla="*/ 502571 w 3464269"/>
              <a:gd name="connsiteY0" fmla="*/ 459287 h 2989801"/>
              <a:gd name="connsiteX1" fmla="*/ 1115815 w 3464269"/>
              <a:gd name="connsiteY1" fmla="*/ 64865 h 2989801"/>
              <a:gd name="connsiteX2" fmla="*/ 3433471 w 3464269"/>
              <a:gd name="connsiteY2" fmla="*/ 1193104 h 2989801"/>
              <a:gd name="connsiteX3" fmla="*/ 2637103 w 3464269"/>
              <a:gd name="connsiteY3" fmla="*/ 2978888 h 2989801"/>
              <a:gd name="connsiteX4" fmla="*/ 420344 w 3464269"/>
              <a:gd name="connsiteY4" fmla="*/ 2185627 h 2989801"/>
              <a:gd name="connsiteX5" fmla="*/ 251626 w 3464269"/>
              <a:gd name="connsiteY5" fmla="*/ 1033533 h 2989801"/>
              <a:gd name="connsiteX6" fmla="*/ 502571 w 3464269"/>
              <a:gd name="connsiteY6" fmla="*/ 459287 h 2989801"/>
              <a:gd name="connsiteX0" fmla="*/ 244790 w 3206488"/>
              <a:gd name="connsiteY0" fmla="*/ 459287 h 2989801"/>
              <a:gd name="connsiteX1" fmla="*/ 858034 w 3206488"/>
              <a:gd name="connsiteY1" fmla="*/ 64865 h 2989801"/>
              <a:gd name="connsiteX2" fmla="*/ 3175690 w 3206488"/>
              <a:gd name="connsiteY2" fmla="*/ 1193104 h 2989801"/>
              <a:gd name="connsiteX3" fmla="*/ 2379322 w 3206488"/>
              <a:gd name="connsiteY3" fmla="*/ 2978888 h 2989801"/>
              <a:gd name="connsiteX4" fmla="*/ 162563 w 3206488"/>
              <a:gd name="connsiteY4" fmla="*/ 2185627 h 2989801"/>
              <a:gd name="connsiteX5" fmla="*/ 244790 w 3206488"/>
              <a:gd name="connsiteY5" fmla="*/ 459287 h 2989801"/>
              <a:gd name="connsiteX0" fmla="*/ 73245 w 3117170"/>
              <a:gd name="connsiteY0" fmla="*/ 2120762 h 2924936"/>
              <a:gd name="connsiteX1" fmla="*/ 768716 w 3117170"/>
              <a:gd name="connsiteY1" fmla="*/ 0 h 2924936"/>
              <a:gd name="connsiteX2" fmla="*/ 3086372 w 3117170"/>
              <a:gd name="connsiteY2" fmla="*/ 1128239 h 2924936"/>
              <a:gd name="connsiteX3" fmla="*/ 2290004 w 3117170"/>
              <a:gd name="connsiteY3" fmla="*/ 2914023 h 2924936"/>
              <a:gd name="connsiteX4" fmla="*/ 73245 w 3117170"/>
              <a:gd name="connsiteY4" fmla="*/ 2120762 h 2924936"/>
              <a:gd name="connsiteX0" fmla="*/ 51858 w 3381295"/>
              <a:gd name="connsiteY0" fmla="*/ 1920405 h 2922600"/>
              <a:gd name="connsiteX1" fmla="*/ 1032841 w 3381295"/>
              <a:gd name="connsiteY1" fmla="*/ 0 h 2922600"/>
              <a:gd name="connsiteX2" fmla="*/ 3350497 w 3381295"/>
              <a:gd name="connsiteY2" fmla="*/ 1128239 h 2922600"/>
              <a:gd name="connsiteX3" fmla="*/ 2554129 w 3381295"/>
              <a:gd name="connsiteY3" fmla="*/ 2914023 h 2922600"/>
              <a:gd name="connsiteX4" fmla="*/ 51858 w 3381295"/>
              <a:gd name="connsiteY4" fmla="*/ 1920405 h 2922600"/>
              <a:gd name="connsiteX0" fmla="*/ 51858 w 3381295"/>
              <a:gd name="connsiteY0" fmla="*/ 1920405 h 2924332"/>
              <a:gd name="connsiteX1" fmla="*/ 1032841 w 3381295"/>
              <a:gd name="connsiteY1" fmla="*/ 0 h 2924332"/>
              <a:gd name="connsiteX2" fmla="*/ 3350497 w 3381295"/>
              <a:gd name="connsiteY2" fmla="*/ 1128239 h 2924332"/>
              <a:gd name="connsiteX3" fmla="*/ 2554129 w 3381295"/>
              <a:gd name="connsiteY3" fmla="*/ 2914023 h 2924332"/>
              <a:gd name="connsiteX4" fmla="*/ 51858 w 3381295"/>
              <a:gd name="connsiteY4" fmla="*/ 1920405 h 2924332"/>
              <a:gd name="connsiteX0" fmla="*/ 51858 w 3381295"/>
              <a:gd name="connsiteY0" fmla="*/ 1920405 h 2924332"/>
              <a:gd name="connsiteX1" fmla="*/ 1032841 w 3381295"/>
              <a:gd name="connsiteY1" fmla="*/ 0 h 2924332"/>
              <a:gd name="connsiteX2" fmla="*/ 3350497 w 3381295"/>
              <a:gd name="connsiteY2" fmla="*/ 1128239 h 2924332"/>
              <a:gd name="connsiteX3" fmla="*/ 2554129 w 3381295"/>
              <a:gd name="connsiteY3" fmla="*/ 2914023 h 2924332"/>
              <a:gd name="connsiteX4" fmla="*/ 51858 w 3381295"/>
              <a:gd name="connsiteY4" fmla="*/ 1920405 h 2924332"/>
              <a:gd name="connsiteX0" fmla="*/ 66136 w 3395573"/>
              <a:gd name="connsiteY0" fmla="*/ 1920405 h 2924332"/>
              <a:gd name="connsiteX1" fmla="*/ 1047119 w 3395573"/>
              <a:gd name="connsiteY1" fmla="*/ 0 h 2924332"/>
              <a:gd name="connsiteX2" fmla="*/ 3364775 w 3395573"/>
              <a:gd name="connsiteY2" fmla="*/ 1128239 h 2924332"/>
              <a:gd name="connsiteX3" fmla="*/ 2568407 w 3395573"/>
              <a:gd name="connsiteY3" fmla="*/ 2914023 h 2924332"/>
              <a:gd name="connsiteX4" fmla="*/ 66136 w 3395573"/>
              <a:gd name="connsiteY4" fmla="*/ 1920405 h 2924332"/>
              <a:gd name="connsiteX0" fmla="*/ 120512 w 3449949"/>
              <a:gd name="connsiteY0" fmla="*/ 3109991 h 4113918"/>
              <a:gd name="connsiteX1" fmla="*/ 717107 w 3449949"/>
              <a:gd name="connsiteY1" fmla="*/ 0 h 4113918"/>
              <a:gd name="connsiteX2" fmla="*/ 3419151 w 3449949"/>
              <a:gd name="connsiteY2" fmla="*/ 2317825 h 4113918"/>
              <a:gd name="connsiteX3" fmla="*/ 2622783 w 3449949"/>
              <a:gd name="connsiteY3" fmla="*/ 4103609 h 4113918"/>
              <a:gd name="connsiteX4" fmla="*/ 120512 w 3449949"/>
              <a:gd name="connsiteY4" fmla="*/ 3109991 h 4113918"/>
              <a:gd name="connsiteX0" fmla="*/ 120512 w 3466084"/>
              <a:gd name="connsiteY0" fmla="*/ 3109991 h 5876431"/>
              <a:gd name="connsiteX1" fmla="*/ 717107 w 3466084"/>
              <a:gd name="connsiteY1" fmla="*/ 0 h 5876431"/>
              <a:gd name="connsiteX2" fmla="*/ 3419151 w 3466084"/>
              <a:gd name="connsiteY2" fmla="*/ 2317825 h 5876431"/>
              <a:gd name="connsiteX3" fmla="*/ 2843723 w 3466084"/>
              <a:gd name="connsiteY3" fmla="*/ 5873288 h 5876431"/>
              <a:gd name="connsiteX4" fmla="*/ 120512 w 3466084"/>
              <a:gd name="connsiteY4" fmla="*/ 3109991 h 5876431"/>
              <a:gd name="connsiteX0" fmla="*/ 103611 w 3541350"/>
              <a:gd name="connsiteY0" fmla="*/ 3498447 h 5885874"/>
              <a:gd name="connsiteX1" fmla="*/ 783685 w 3541350"/>
              <a:gd name="connsiteY1" fmla="*/ 0 h 5885874"/>
              <a:gd name="connsiteX2" fmla="*/ 3485729 w 3541350"/>
              <a:gd name="connsiteY2" fmla="*/ 2317825 h 5885874"/>
              <a:gd name="connsiteX3" fmla="*/ 2910301 w 3541350"/>
              <a:gd name="connsiteY3" fmla="*/ 5873288 h 5885874"/>
              <a:gd name="connsiteX4" fmla="*/ 103611 w 3541350"/>
              <a:gd name="connsiteY4" fmla="*/ 3498447 h 5885874"/>
              <a:gd name="connsiteX0" fmla="*/ 103611 w 3541350"/>
              <a:gd name="connsiteY0" fmla="*/ 3498447 h 5888571"/>
              <a:gd name="connsiteX1" fmla="*/ 783685 w 3541350"/>
              <a:gd name="connsiteY1" fmla="*/ 0 h 5888571"/>
              <a:gd name="connsiteX2" fmla="*/ 3485729 w 3541350"/>
              <a:gd name="connsiteY2" fmla="*/ 2317825 h 5888571"/>
              <a:gd name="connsiteX3" fmla="*/ 2910301 w 3541350"/>
              <a:gd name="connsiteY3" fmla="*/ 5873288 h 5888571"/>
              <a:gd name="connsiteX4" fmla="*/ 103611 w 3541350"/>
              <a:gd name="connsiteY4" fmla="*/ 3498447 h 588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350" h="5888571">
                <a:moveTo>
                  <a:pt x="103611" y="3498447"/>
                </a:moveTo>
                <a:cubicBezTo>
                  <a:pt x="-149937" y="3012777"/>
                  <a:pt x="56306" y="220661"/>
                  <a:pt x="783685" y="0"/>
                </a:cubicBezTo>
                <a:cubicBezTo>
                  <a:pt x="1749747" y="253661"/>
                  <a:pt x="3329209" y="1950663"/>
                  <a:pt x="3485729" y="2317825"/>
                </a:cubicBezTo>
                <a:cubicBezTo>
                  <a:pt x="3642249" y="2684987"/>
                  <a:pt x="3473987" y="5676518"/>
                  <a:pt x="2910301" y="5873288"/>
                </a:cubicBezTo>
                <a:cubicBezTo>
                  <a:pt x="2346615" y="6070058"/>
                  <a:pt x="798189" y="4316653"/>
                  <a:pt x="103611" y="34984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Блок-схема: альтернативный процесс 4"/>
          <p:cNvSpPr/>
          <p:nvPr/>
        </p:nvSpPr>
        <p:spPr>
          <a:xfrm rot="20407011">
            <a:off x="7437900" y="742984"/>
            <a:ext cx="1587941" cy="1197212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872" h="2211680">
                <a:moveTo>
                  <a:pt x="754036" y="194368"/>
                </a:moveTo>
                <a:cubicBezTo>
                  <a:pt x="952484" y="-165570"/>
                  <a:pt x="1142888" y="68707"/>
                  <a:pt x="1304804" y="152940"/>
                </a:cubicBezTo>
                <a:lnTo>
                  <a:pt x="2072948" y="587572"/>
                </a:lnTo>
                <a:cubicBezTo>
                  <a:pt x="2523819" y="822473"/>
                  <a:pt x="2783862" y="977492"/>
                  <a:pt x="2783862" y="1132013"/>
                </a:cubicBezTo>
                <a:cubicBezTo>
                  <a:pt x="2784362" y="1166811"/>
                  <a:pt x="2766162" y="1150840"/>
                  <a:pt x="2766662" y="1185638"/>
                </a:cubicBezTo>
                <a:cubicBezTo>
                  <a:pt x="1567942" y="2673034"/>
                  <a:pt x="575861" y="2189261"/>
                  <a:pt x="136990" y="1898230"/>
                </a:cubicBezTo>
                <a:cubicBezTo>
                  <a:pt x="40673" y="1839970"/>
                  <a:pt x="-1976" y="1730215"/>
                  <a:pt x="757" y="1666043"/>
                </a:cubicBezTo>
                <a:cubicBezTo>
                  <a:pt x="3490" y="1601871"/>
                  <a:pt x="-24149" y="1580629"/>
                  <a:pt x="104391" y="1330658"/>
                </a:cubicBezTo>
                <a:lnTo>
                  <a:pt x="754036" y="19436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42276" y="15322"/>
            <a:ext cx="2492053" cy="4122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УСЛУГИ ЧЕРЕЗ ЕСИА: 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8" name="Picture 2" descr="G:\Диск д\ДИЗАЙН\ЛОГОТИП МОИ ДОКУМЕНТЫ\МФЦ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8" y="93195"/>
            <a:ext cx="262521" cy="3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7427352" y="166008"/>
            <a:ext cx="1523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Региональный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портал </a:t>
            </a:r>
            <a:r>
              <a:rPr lang="ru-RU" sz="1400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Госуслуг</a:t>
            </a:r>
            <a:endParaRPr lang="ru-RU" sz="1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9731" y="63806"/>
            <a:ext cx="979319" cy="97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393" y="0"/>
            <a:ext cx="78654" cy="705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Блок-схема: альтернативный процесс 4"/>
          <p:cNvSpPr/>
          <p:nvPr/>
        </p:nvSpPr>
        <p:spPr>
          <a:xfrm rot="20407011">
            <a:off x="3856966" y="26816"/>
            <a:ext cx="1587941" cy="1197212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872" h="2211680">
                <a:moveTo>
                  <a:pt x="754036" y="194368"/>
                </a:moveTo>
                <a:cubicBezTo>
                  <a:pt x="952484" y="-165570"/>
                  <a:pt x="1142888" y="68707"/>
                  <a:pt x="1304804" y="152940"/>
                </a:cubicBezTo>
                <a:lnTo>
                  <a:pt x="2072948" y="587572"/>
                </a:lnTo>
                <a:cubicBezTo>
                  <a:pt x="2523819" y="822473"/>
                  <a:pt x="2783862" y="977492"/>
                  <a:pt x="2783862" y="1132013"/>
                </a:cubicBezTo>
                <a:cubicBezTo>
                  <a:pt x="2784362" y="1166811"/>
                  <a:pt x="2766162" y="1150840"/>
                  <a:pt x="2766662" y="1185638"/>
                </a:cubicBezTo>
                <a:cubicBezTo>
                  <a:pt x="1567942" y="2673034"/>
                  <a:pt x="575861" y="2189261"/>
                  <a:pt x="136990" y="1898230"/>
                </a:cubicBezTo>
                <a:cubicBezTo>
                  <a:pt x="40673" y="1839970"/>
                  <a:pt x="-1976" y="1730215"/>
                  <a:pt x="757" y="1666043"/>
                </a:cubicBezTo>
                <a:cubicBezTo>
                  <a:pt x="3490" y="1601871"/>
                  <a:pt x="-24149" y="1580629"/>
                  <a:pt x="104391" y="1330658"/>
                </a:cubicBezTo>
                <a:lnTo>
                  <a:pt x="754036" y="19436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997288" y="496899"/>
            <a:ext cx="5469593" cy="4270521"/>
            <a:chOff x="2045999" y="1174615"/>
            <a:chExt cx="3740359" cy="286535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999" y="1174615"/>
              <a:ext cx="3740359" cy="230428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 descr="C:\Users\Mitchenkova_NE\Pictures\images (2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508" y="2626749"/>
              <a:ext cx="445454" cy="480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Mitchenkova_NE\Pictures\images (1)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356" y="2962157"/>
              <a:ext cx="460455" cy="496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Mitchenkova_NE\Pictures\images (3)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213" y="2980608"/>
              <a:ext cx="461931" cy="498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685213" y="3503345"/>
              <a:ext cx="1069214" cy="227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Результаты </a:t>
              </a:r>
              <a:r>
                <a:rPr 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ЕГЭ</a:t>
              </a:r>
              <a:endParaRPr lang="ru-R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72967" y="3482405"/>
              <a:ext cx="1059232" cy="557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Запись</a:t>
              </a:r>
            </a:p>
            <a:p>
              <a:pPr algn="ctr"/>
              <a:r>
                <a:rPr lang="ru-RU" sz="1600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н</a:t>
              </a:r>
              <a:r>
                <a:rPr 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а </a:t>
              </a:r>
            </a:p>
            <a:p>
              <a:pPr algn="ctr"/>
              <a:r>
                <a:rPr 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приём к врачу</a:t>
              </a:r>
              <a:endParaRPr lang="ru-R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45999" y="3110983"/>
              <a:ext cx="948834" cy="392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Электронный</a:t>
              </a:r>
            </a:p>
            <a:p>
              <a:pPr algn="r"/>
              <a:r>
                <a:rPr lang="ru-RU" sz="1600" b="1" dirty="0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дневник</a:t>
              </a:r>
              <a:endParaRPr lang="ru-R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4722" y="4362670"/>
            <a:ext cx="963600" cy="7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7734" y="3161047"/>
            <a:ext cx="2556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Сертификат о 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прохождении вакцинации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от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COVID-19</a:t>
            </a:r>
            <a:r>
              <a:rPr lang="ru-RU" sz="1600" dirty="0"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007" y="2943416"/>
            <a:ext cx="857076" cy="86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5272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Блок-схема: альтернативный процесс 4"/>
          <p:cNvSpPr/>
          <p:nvPr/>
        </p:nvSpPr>
        <p:spPr>
          <a:xfrm rot="20407011">
            <a:off x="3856966" y="26816"/>
            <a:ext cx="1587941" cy="1197212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872" h="2211680">
                <a:moveTo>
                  <a:pt x="754036" y="194368"/>
                </a:moveTo>
                <a:cubicBezTo>
                  <a:pt x="952484" y="-165570"/>
                  <a:pt x="1142888" y="68707"/>
                  <a:pt x="1304804" y="152940"/>
                </a:cubicBezTo>
                <a:lnTo>
                  <a:pt x="2072948" y="587572"/>
                </a:lnTo>
                <a:cubicBezTo>
                  <a:pt x="2523819" y="822473"/>
                  <a:pt x="2783862" y="977492"/>
                  <a:pt x="2783862" y="1132013"/>
                </a:cubicBezTo>
                <a:cubicBezTo>
                  <a:pt x="2784362" y="1166811"/>
                  <a:pt x="2766162" y="1150840"/>
                  <a:pt x="2766662" y="1185638"/>
                </a:cubicBezTo>
                <a:cubicBezTo>
                  <a:pt x="1567942" y="2673034"/>
                  <a:pt x="575861" y="2189261"/>
                  <a:pt x="136990" y="1898230"/>
                </a:cubicBezTo>
                <a:cubicBezTo>
                  <a:pt x="40673" y="1839970"/>
                  <a:pt x="-1976" y="1730215"/>
                  <a:pt x="757" y="1666043"/>
                </a:cubicBezTo>
                <a:cubicBezTo>
                  <a:pt x="3490" y="1601871"/>
                  <a:pt x="-24149" y="1580629"/>
                  <a:pt x="104391" y="1330658"/>
                </a:cubicBezTo>
                <a:lnTo>
                  <a:pt x="754036" y="19436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42276" y="15322"/>
            <a:ext cx="2492053" cy="4122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+mj-cs"/>
              </a:rPr>
              <a:t>УСЛУГИ ЧЕРЕЗ ЕСИА: 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8" name="Picture 2" descr="G:\Диск д\ДИЗАЙН\ЛОГОТИП МОИ ДОКУМЕНТЫ\МФЦ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8" y="93195"/>
            <a:ext cx="262521" cy="3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Блок-схема: альтернативный процесс 4"/>
          <p:cNvSpPr/>
          <p:nvPr/>
        </p:nvSpPr>
        <p:spPr>
          <a:xfrm rot="806976" flipH="1">
            <a:off x="177137" y="-483645"/>
            <a:ext cx="8648699" cy="5866682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  <a:gd name="connsiteX0" fmla="*/ 1036747 w 3066583"/>
              <a:gd name="connsiteY0" fmla="*/ 194368 h 2211680"/>
              <a:gd name="connsiteX1" fmla="*/ 1587515 w 3066583"/>
              <a:gd name="connsiteY1" fmla="*/ 152940 h 2211680"/>
              <a:gd name="connsiteX2" fmla="*/ 2355659 w 3066583"/>
              <a:gd name="connsiteY2" fmla="*/ 587572 h 2211680"/>
              <a:gd name="connsiteX3" fmla="*/ 3066573 w 3066583"/>
              <a:gd name="connsiteY3" fmla="*/ 1132013 h 2211680"/>
              <a:gd name="connsiteX4" fmla="*/ 3049373 w 3066583"/>
              <a:gd name="connsiteY4" fmla="*/ 1185638 h 2211680"/>
              <a:gd name="connsiteX5" fmla="*/ 419701 w 3066583"/>
              <a:gd name="connsiteY5" fmla="*/ 1898230 h 2211680"/>
              <a:gd name="connsiteX6" fmla="*/ 283468 w 3066583"/>
              <a:gd name="connsiteY6" fmla="*/ 1666043 h 2211680"/>
              <a:gd name="connsiteX7" fmla="*/ 26072 w 3066583"/>
              <a:gd name="connsiteY7" fmla="*/ 1238384 h 2211680"/>
              <a:gd name="connsiteX8" fmla="*/ 1036747 w 3066583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74696 w 3104532"/>
              <a:gd name="connsiteY0" fmla="*/ 194368 h 2211680"/>
              <a:gd name="connsiteX1" fmla="*/ 1625464 w 3104532"/>
              <a:gd name="connsiteY1" fmla="*/ 152940 h 2211680"/>
              <a:gd name="connsiteX2" fmla="*/ 2393608 w 3104532"/>
              <a:gd name="connsiteY2" fmla="*/ 587572 h 2211680"/>
              <a:gd name="connsiteX3" fmla="*/ 3104522 w 3104532"/>
              <a:gd name="connsiteY3" fmla="*/ 1132013 h 2211680"/>
              <a:gd name="connsiteX4" fmla="*/ 3087322 w 3104532"/>
              <a:gd name="connsiteY4" fmla="*/ 1185638 h 2211680"/>
              <a:gd name="connsiteX5" fmla="*/ 457650 w 3104532"/>
              <a:gd name="connsiteY5" fmla="*/ 1898230 h 2211680"/>
              <a:gd name="connsiteX6" fmla="*/ 122116 w 3104532"/>
              <a:gd name="connsiteY6" fmla="*/ 1730957 h 2211680"/>
              <a:gd name="connsiteX7" fmla="*/ 64021 w 3104532"/>
              <a:gd name="connsiteY7" fmla="*/ 1238384 h 2211680"/>
              <a:gd name="connsiteX8" fmla="*/ 1074696 w 3104532"/>
              <a:gd name="connsiteY8" fmla="*/ 194368 h 2211680"/>
              <a:gd name="connsiteX0" fmla="*/ 1074696 w 3104532"/>
              <a:gd name="connsiteY0" fmla="*/ 194368 h 2230109"/>
              <a:gd name="connsiteX1" fmla="*/ 1625464 w 3104532"/>
              <a:gd name="connsiteY1" fmla="*/ 152940 h 2230109"/>
              <a:gd name="connsiteX2" fmla="*/ 2393608 w 3104532"/>
              <a:gd name="connsiteY2" fmla="*/ 587572 h 2230109"/>
              <a:gd name="connsiteX3" fmla="*/ 3104522 w 3104532"/>
              <a:gd name="connsiteY3" fmla="*/ 1132013 h 2230109"/>
              <a:gd name="connsiteX4" fmla="*/ 3087322 w 3104532"/>
              <a:gd name="connsiteY4" fmla="*/ 1185638 h 2230109"/>
              <a:gd name="connsiteX5" fmla="*/ 431606 w 3104532"/>
              <a:gd name="connsiteY5" fmla="*/ 1931268 h 2230109"/>
              <a:gd name="connsiteX6" fmla="*/ 122116 w 3104532"/>
              <a:gd name="connsiteY6" fmla="*/ 1730957 h 2230109"/>
              <a:gd name="connsiteX7" fmla="*/ 64021 w 3104532"/>
              <a:gd name="connsiteY7" fmla="*/ 1238384 h 2230109"/>
              <a:gd name="connsiteX8" fmla="*/ 1074696 w 3104532"/>
              <a:gd name="connsiteY8" fmla="*/ 194368 h 2230109"/>
              <a:gd name="connsiteX0" fmla="*/ 1074696 w 3104532"/>
              <a:gd name="connsiteY0" fmla="*/ 194368 h 2199682"/>
              <a:gd name="connsiteX1" fmla="*/ 1625464 w 3104532"/>
              <a:gd name="connsiteY1" fmla="*/ 152940 h 2199682"/>
              <a:gd name="connsiteX2" fmla="*/ 2393608 w 3104532"/>
              <a:gd name="connsiteY2" fmla="*/ 587572 h 2199682"/>
              <a:gd name="connsiteX3" fmla="*/ 3104522 w 3104532"/>
              <a:gd name="connsiteY3" fmla="*/ 1132013 h 2199682"/>
              <a:gd name="connsiteX4" fmla="*/ 3087322 w 3104532"/>
              <a:gd name="connsiteY4" fmla="*/ 1185638 h 2199682"/>
              <a:gd name="connsiteX5" fmla="*/ 431606 w 3104532"/>
              <a:gd name="connsiteY5" fmla="*/ 1931268 h 2199682"/>
              <a:gd name="connsiteX6" fmla="*/ 122116 w 3104532"/>
              <a:gd name="connsiteY6" fmla="*/ 1730957 h 2199682"/>
              <a:gd name="connsiteX7" fmla="*/ 64021 w 3104532"/>
              <a:gd name="connsiteY7" fmla="*/ 1238384 h 2199682"/>
              <a:gd name="connsiteX8" fmla="*/ 1074696 w 3104532"/>
              <a:gd name="connsiteY8" fmla="*/ 194368 h 2199682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104522 w 3348237"/>
              <a:gd name="connsiteY3" fmla="*/ 1132013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229150 w 3348237"/>
              <a:gd name="connsiteY3" fmla="*/ 1079616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413447"/>
              <a:gd name="connsiteY0" fmla="*/ 194368 h 2260540"/>
              <a:gd name="connsiteX1" fmla="*/ 1625464 w 3413447"/>
              <a:gd name="connsiteY1" fmla="*/ 152940 h 2260540"/>
              <a:gd name="connsiteX2" fmla="*/ 2393608 w 3413447"/>
              <a:gd name="connsiteY2" fmla="*/ 587572 h 2260540"/>
              <a:gd name="connsiteX3" fmla="*/ 3348237 w 3413447"/>
              <a:gd name="connsiteY3" fmla="*/ 1312675 h 2260540"/>
              <a:gd name="connsiteX4" fmla="*/ 431606 w 3413447"/>
              <a:gd name="connsiteY4" fmla="*/ 1931268 h 2260540"/>
              <a:gd name="connsiteX5" fmla="*/ 122116 w 3413447"/>
              <a:gd name="connsiteY5" fmla="*/ 1730957 h 2260540"/>
              <a:gd name="connsiteX6" fmla="*/ 64021 w 3413447"/>
              <a:gd name="connsiteY6" fmla="*/ 1238384 h 2260540"/>
              <a:gd name="connsiteX7" fmla="*/ 1074696 w 3413447"/>
              <a:gd name="connsiteY7" fmla="*/ 194368 h 2260540"/>
              <a:gd name="connsiteX0" fmla="*/ 756271 w 3413447"/>
              <a:gd name="connsiteY0" fmla="*/ 367825 h 2141638"/>
              <a:gd name="connsiteX1" fmla="*/ 1625464 w 3413447"/>
              <a:gd name="connsiteY1" fmla="*/ 34038 h 2141638"/>
              <a:gd name="connsiteX2" fmla="*/ 2393608 w 3413447"/>
              <a:gd name="connsiteY2" fmla="*/ 468670 h 2141638"/>
              <a:gd name="connsiteX3" fmla="*/ 3348237 w 3413447"/>
              <a:gd name="connsiteY3" fmla="*/ 1193773 h 2141638"/>
              <a:gd name="connsiteX4" fmla="*/ 431606 w 3413447"/>
              <a:gd name="connsiteY4" fmla="*/ 1812366 h 2141638"/>
              <a:gd name="connsiteX5" fmla="*/ 122116 w 3413447"/>
              <a:gd name="connsiteY5" fmla="*/ 1612055 h 2141638"/>
              <a:gd name="connsiteX6" fmla="*/ 64021 w 3413447"/>
              <a:gd name="connsiteY6" fmla="*/ 1119482 h 2141638"/>
              <a:gd name="connsiteX7" fmla="*/ 756271 w 3413447"/>
              <a:gd name="connsiteY7" fmla="*/ 367825 h 2141638"/>
              <a:gd name="connsiteX0" fmla="*/ 756271 w 3413447"/>
              <a:gd name="connsiteY0" fmla="*/ 367825 h 2347513"/>
              <a:gd name="connsiteX1" fmla="*/ 1625464 w 3413447"/>
              <a:gd name="connsiteY1" fmla="*/ 34038 h 2347513"/>
              <a:gd name="connsiteX2" fmla="*/ 2393608 w 3413447"/>
              <a:gd name="connsiteY2" fmla="*/ 468670 h 2347513"/>
              <a:gd name="connsiteX3" fmla="*/ 3348237 w 3413447"/>
              <a:gd name="connsiteY3" fmla="*/ 1193773 h 2347513"/>
              <a:gd name="connsiteX4" fmla="*/ 2345955 w 3413447"/>
              <a:gd name="connsiteY4" fmla="*/ 2334797 h 2347513"/>
              <a:gd name="connsiteX5" fmla="*/ 431606 w 3413447"/>
              <a:gd name="connsiteY5" fmla="*/ 1812366 h 2347513"/>
              <a:gd name="connsiteX6" fmla="*/ 122116 w 3413447"/>
              <a:gd name="connsiteY6" fmla="*/ 1612055 h 2347513"/>
              <a:gd name="connsiteX7" fmla="*/ 64021 w 3413447"/>
              <a:gd name="connsiteY7" fmla="*/ 1119482 h 2347513"/>
              <a:gd name="connsiteX8" fmla="*/ 756271 w 3413447"/>
              <a:gd name="connsiteY8" fmla="*/ 367825 h 2347513"/>
              <a:gd name="connsiteX0" fmla="*/ 756271 w 3438406"/>
              <a:gd name="connsiteY0" fmla="*/ 367825 h 2347513"/>
              <a:gd name="connsiteX1" fmla="*/ 1625464 w 3438406"/>
              <a:gd name="connsiteY1" fmla="*/ 34038 h 2347513"/>
              <a:gd name="connsiteX2" fmla="*/ 2393608 w 3438406"/>
              <a:gd name="connsiteY2" fmla="*/ 468670 h 2347513"/>
              <a:gd name="connsiteX3" fmla="*/ 3374541 w 3438406"/>
              <a:gd name="connsiteY3" fmla="*/ 1113431 h 2347513"/>
              <a:gd name="connsiteX4" fmla="*/ 2345955 w 3438406"/>
              <a:gd name="connsiteY4" fmla="*/ 2334797 h 2347513"/>
              <a:gd name="connsiteX5" fmla="*/ 431606 w 3438406"/>
              <a:gd name="connsiteY5" fmla="*/ 1812366 h 2347513"/>
              <a:gd name="connsiteX6" fmla="*/ 122116 w 3438406"/>
              <a:gd name="connsiteY6" fmla="*/ 1612055 h 2347513"/>
              <a:gd name="connsiteX7" fmla="*/ 64021 w 3438406"/>
              <a:gd name="connsiteY7" fmla="*/ 1119482 h 2347513"/>
              <a:gd name="connsiteX8" fmla="*/ 756271 w 3438406"/>
              <a:gd name="connsiteY8" fmla="*/ 367825 h 2347513"/>
              <a:gd name="connsiteX0" fmla="*/ 756271 w 3374541"/>
              <a:gd name="connsiteY0" fmla="*/ 367825 h 2347513"/>
              <a:gd name="connsiteX1" fmla="*/ 1625464 w 3374541"/>
              <a:gd name="connsiteY1" fmla="*/ 34038 h 2347513"/>
              <a:gd name="connsiteX2" fmla="*/ 2393608 w 3374541"/>
              <a:gd name="connsiteY2" fmla="*/ 468670 h 2347513"/>
              <a:gd name="connsiteX3" fmla="*/ 3374541 w 3374541"/>
              <a:gd name="connsiteY3" fmla="*/ 1113431 h 2347513"/>
              <a:gd name="connsiteX4" fmla="*/ 2345955 w 3374541"/>
              <a:gd name="connsiteY4" fmla="*/ 2334797 h 2347513"/>
              <a:gd name="connsiteX5" fmla="*/ 431606 w 3374541"/>
              <a:gd name="connsiteY5" fmla="*/ 1812366 h 2347513"/>
              <a:gd name="connsiteX6" fmla="*/ 122116 w 3374541"/>
              <a:gd name="connsiteY6" fmla="*/ 1612055 h 2347513"/>
              <a:gd name="connsiteX7" fmla="*/ 64021 w 3374541"/>
              <a:gd name="connsiteY7" fmla="*/ 1119482 h 2347513"/>
              <a:gd name="connsiteX8" fmla="*/ 756271 w 3374541"/>
              <a:gd name="connsiteY8" fmla="*/ 367825 h 2347513"/>
              <a:gd name="connsiteX0" fmla="*/ 756271 w 3374541"/>
              <a:gd name="connsiteY0" fmla="*/ 367825 h 2351984"/>
              <a:gd name="connsiteX1" fmla="*/ 1625464 w 3374541"/>
              <a:gd name="connsiteY1" fmla="*/ 34038 h 2351984"/>
              <a:gd name="connsiteX2" fmla="*/ 2393608 w 3374541"/>
              <a:gd name="connsiteY2" fmla="*/ 468670 h 2351984"/>
              <a:gd name="connsiteX3" fmla="*/ 3374541 w 3374541"/>
              <a:gd name="connsiteY3" fmla="*/ 1113431 h 2351984"/>
              <a:gd name="connsiteX4" fmla="*/ 2345955 w 3374541"/>
              <a:gd name="connsiteY4" fmla="*/ 2334797 h 2351984"/>
              <a:gd name="connsiteX5" fmla="*/ 431606 w 3374541"/>
              <a:gd name="connsiteY5" fmla="*/ 1812366 h 2351984"/>
              <a:gd name="connsiteX6" fmla="*/ 122116 w 3374541"/>
              <a:gd name="connsiteY6" fmla="*/ 1612055 h 2351984"/>
              <a:gd name="connsiteX7" fmla="*/ 64021 w 3374541"/>
              <a:gd name="connsiteY7" fmla="*/ 1119482 h 2351984"/>
              <a:gd name="connsiteX8" fmla="*/ 756271 w 3374541"/>
              <a:gd name="connsiteY8" fmla="*/ 367825 h 2351984"/>
              <a:gd name="connsiteX0" fmla="*/ 711507 w 3329777"/>
              <a:gd name="connsiteY0" fmla="*/ 367825 h 2351984"/>
              <a:gd name="connsiteX1" fmla="*/ 1580700 w 3329777"/>
              <a:gd name="connsiteY1" fmla="*/ 34038 h 2351984"/>
              <a:gd name="connsiteX2" fmla="*/ 2348844 w 3329777"/>
              <a:gd name="connsiteY2" fmla="*/ 468670 h 2351984"/>
              <a:gd name="connsiteX3" fmla="*/ 3329777 w 3329777"/>
              <a:gd name="connsiteY3" fmla="*/ 1113431 h 2351984"/>
              <a:gd name="connsiteX4" fmla="*/ 2301191 w 3329777"/>
              <a:gd name="connsiteY4" fmla="*/ 2334797 h 2351984"/>
              <a:gd name="connsiteX5" fmla="*/ 386842 w 3329777"/>
              <a:gd name="connsiteY5" fmla="*/ 1812366 h 2351984"/>
              <a:gd name="connsiteX6" fmla="*/ 19257 w 3329777"/>
              <a:gd name="connsiteY6" fmla="*/ 1119482 h 2351984"/>
              <a:gd name="connsiteX7" fmla="*/ 711507 w 3329777"/>
              <a:gd name="connsiteY7" fmla="*/ 367825 h 2351984"/>
              <a:gd name="connsiteX0" fmla="*/ 770664 w 3388934"/>
              <a:gd name="connsiteY0" fmla="*/ 367825 h 2351984"/>
              <a:gd name="connsiteX1" fmla="*/ 1639857 w 3388934"/>
              <a:gd name="connsiteY1" fmla="*/ 34038 h 2351984"/>
              <a:gd name="connsiteX2" fmla="*/ 2408001 w 3388934"/>
              <a:gd name="connsiteY2" fmla="*/ 468670 h 2351984"/>
              <a:gd name="connsiteX3" fmla="*/ 3388934 w 3388934"/>
              <a:gd name="connsiteY3" fmla="*/ 1113431 h 2351984"/>
              <a:gd name="connsiteX4" fmla="*/ 2360348 w 3388934"/>
              <a:gd name="connsiteY4" fmla="*/ 2334797 h 2351984"/>
              <a:gd name="connsiteX5" fmla="*/ 445999 w 3388934"/>
              <a:gd name="connsiteY5" fmla="*/ 1812366 h 2351984"/>
              <a:gd name="connsiteX6" fmla="*/ 78414 w 3388934"/>
              <a:gd name="connsiteY6" fmla="*/ 1119482 h 2351984"/>
              <a:gd name="connsiteX7" fmla="*/ 770664 w 3388934"/>
              <a:gd name="connsiteY7" fmla="*/ 367825 h 2351984"/>
              <a:gd name="connsiteX0" fmla="*/ 858164 w 3476434"/>
              <a:gd name="connsiteY0" fmla="*/ 367825 h 2351984"/>
              <a:gd name="connsiteX1" fmla="*/ 1727357 w 3476434"/>
              <a:gd name="connsiteY1" fmla="*/ 34038 h 2351984"/>
              <a:gd name="connsiteX2" fmla="*/ 2495501 w 3476434"/>
              <a:gd name="connsiteY2" fmla="*/ 468670 h 2351984"/>
              <a:gd name="connsiteX3" fmla="*/ 3476434 w 3476434"/>
              <a:gd name="connsiteY3" fmla="*/ 1113431 h 2351984"/>
              <a:gd name="connsiteX4" fmla="*/ 2447848 w 3476434"/>
              <a:gd name="connsiteY4" fmla="*/ 2334797 h 2351984"/>
              <a:gd name="connsiteX5" fmla="*/ 533499 w 3476434"/>
              <a:gd name="connsiteY5" fmla="*/ 1812366 h 2351984"/>
              <a:gd name="connsiteX6" fmla="*/ 165914 w 3476434"/>
              <a:gd name="connsiteY6" fmla="*/ 1119482 h 2351984"/>
              <a:gd name="connsiteX7" fmla="*/ 858164 w 3476434"/>
              <a:gd name="connsiteY7" fmla="*/ 367825 h 2351984"/>
              <a:gd name="connsiteX0" fmla="*/ 805987 w 3476434"/>
              <a:gd name="connsiteY0" fmla="*/ 358176 h 2354003"/>
              <a:gd name="connsiteX1" fmla="*/ 1727357 w 3476434"/>
              <a:gd name="connsiteY1" fmla="*/ 36057 h 2354003"/>
              <a:gd name="connsiteX2" fmla="*/ 2495501 w 3476434"/>
              <a:gd name="connsiteY2" fmla="*/ 470689 h 2354003"/>
              <a:gd name="connsiteX3" fmla="*/ 3476434 w 3476434"/>
              <a:gd name="connsiteY3" fmla="*/ 1115450 h 2354003"/>
              <a:gd name="connsiteX4" fmla="*/ 2447848 w 3476434"/>
              <a:gd name="connsiteY4" fmla="*/ 2336816 h 2354003"/>
              <a:gd name="connsiteX5" fmla="*/ 533499 w 3476434"/>
              <a:gd name="connsiteY5" fmla="*/ 1814385 h 2354003"/>
              <a:gd name="connsiteX6" fmla="*/ 165914 w 3476434"/>
              <a:gd name="connsiteY6" fmla="*/ 1121501 h 2354003"/>
              <a:gd name="connsiteX7" fmla="*/ 805987 w 3476434"/>
              <a:gd name="connsiteY7" fmla="*/ 358176 h 2354003"/>
              <a:gd name="connsiteX0" fmla="*/ 805987 w 3476434"/>
              <a:gd name="connsiteY0" fmla="*/ 388425 h 2384252"/>
              <a:gd name="connsiteX1" fmla="*/ 1727357 w 3476434"/>
              <a:gd name="connsiteY1" fmla="*/ 66306 h 2384252"/>
              <a:gd name="connsiteX2" fmla="*/ 2495501 w 3476434"/>
              <a:gd name="connsiteY2" fmla="*/ 500938 h 2384252"/>
              <a:gd name="connsiteX3" fmla="*/ 3476434 w 3476434"/>
              <a:gd name="connsiteY3" fmla="*/ 1145699 h 2384252"/>
              <a:gd name="connsiteX4" fmla="*/ 2447848 w 3476434"/>
              <a:gd name="connsiteY4" fmla="*/ 2367065 h 2384252"/>
              <a:gd name="connsiteX5" fmla="*/ 533499 w 3476434"/>
              <a:gd name="connsiteY5" fmla="*/ 1844634 h 2384252"/>
              <a:gd name="connsiteX6" fmla="*/ 165914 w 3476434"/>
              <a:gd name="connsiteY6" fmla="*/ 1151750 h 2384252"/>
              <a:gd name="connsiteX7" fmla="*/ 805987 w 3476434"/>
              <a:gd name="connsiteY7" fmla="*/ 388425 h 2384252"/>
              <a:gd name="connsiteX0" fmla="*/ 779149 w 3476434"/>
              <a:gd name="connsiteY0" fmla="*/ 383227 h 2386933"/>
              <a:gd name="connsiteX1" fmla="*/ 1727357 w 3476434"/>
              <a:gd name="connsiteY1" fmla="*/ 68987 h 2386933"/>
              <a:gd name="connsiteX2" fmla="*/ 2495501 w 3476434"/>
              <a:gd name="connsiteY2" fmla="*/ 503619 h 2386933"/>
              <a:gd name="connsiteX3" fmla="*/ 3476434 w 3476434"/>
              <a:gd name="connsiteY3" fmla="*/ 1148380 h 2386933"/>
              <a:gd name="connsiteX4" fmla="*/ 2447848 w 3476434"/>
              <a:gd name="connsiteY4" fmla="*/ 2369746 h 2386933"/>
              <a:gd name="connsiteX5" fmla="*/ 533499 w 3476434"/>
              <a:gd name="connsiteY5" fmla="*/ 1847315 h 2386933"/>
              <a:gd name="connsiteX6" fmla="*/ 165914 w 3476434"/>
              <a:gd name="connsiteY6" fmla="*/ 1154431 h 2386933"/>
              <a:gd name="connsiteX7" fmla="*/ 779149 w 3476434"/>
              <a:gd name="connsiteY7" fmla="*/ 383227 h 2386933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26338 h 2330044"/>
              <a:gd name="connsiteX1" fmla="*/ 1508727 w 3476434"/>
              <a:gd name="connsiteY1" fmla="*/ 109882 h 2330044"/>
              <a:gd name="connsiteX2" fmla="*/ 2600148 w 3476434"/>
              <a:gd name="connsiteY2" fmla="*/ 601549 h 2330044"/>
              <a:gd name="connsiteX3" fmla="*/ 3476434 w 3476434"/>
              <a:gd name="connsiteY3" fmla="*/ 1091491 h 2330044"/>
              <a:gd name="connsiteX4" fmla="*/ 2447848 w 3476434"/>
              <a:gd name="connsiteY4" fmla="*/ 2312857 h 2330044"/>
              <a:gd name="connsiteX5" fmla="*/ 533499 w 3476434"/>
              <a:gd name="connsiteY5" fmla="*/ 1790426 h 2330044"/>
              <a:gd name="connsiteX6" fmla="*/ 165914 w 3476434"/>
              <a:gd name="connsiteY6" fmla="*/ 1097542 h 2330044"/>
              <a:gd name="connsiteX7" fmla="*/ 779149 w 3476434"/>
              <a:gd name="connsiteY7" fmla="*/ 326338 h 2330044"/>
              <a:gd name="connsiteX0" fmla="*/ 779149 w 3476434"/>
              <a:gd name="connsiteY0" fmla="*/ 349190 h 2352896"/>
              <a:gd name="connsiteX1" fmla="*/ 1508727 w 3476434"/>
              <a:gd name="connsiteY1" fmla="*/ 132734 h 2352896"/>
              <a:gd name="connsiteX2" fmla="*/ 2600148 w 3476434"/>
              <a:gd name="connsiteY2" fmla="*/ 624401 h 2352896"/>
              <a:gd name="connsiteX3" fmla="*/ 3476434 w 3476434"/>
              <a:gd name="connsiteY3" fmla="*/ 1114343 h 2352896"/>
              <a:gd name="connsiteX4" fmla="*/ 2447848 w 3476434"/>
              <a:gd name="connsiteY4" fmla="*/ 2335709 h 2352896"/>
              <a:gd name="connsiteX5" fmla="*/ 533499 w 3476434"/>
              <a:gd name="connsiteY5" fmla="*/ 1813278 h 2352896"/>
              <a:gd name="connsiteX6" fmla="*/ 165914 w 3476434"/>
              <a:gd name="connsiteY6" fmla="*/ 1120394 h 2352896"/>
              <a:gd name="connsiteX7" fmla="*/ 779149 w 3476434"/>
              <a:gd name="connsiteY7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2840 h 2346546"/>
              <a:gd name="connsiteX1" fmla="*/ 1508727 w 3498808"/>
              <a:gd name="connsiteY1" fmla="*/ 126384 h 2346546"/>
              <a:gd name="connsiteX2" fmla="*/ 3476434 w 3498808"/>
              <a:gd name="connsiteY2" fmla="*/ 1107993 h 2346546"/>
              <a:gd name="connsiteX3" fmla="*/ 2447848 w 3498808"/>
              <a:gd name="connsiteY3" fmla="*/ 2329359 h 2346546"/>
              <a:gd name="connsiteX4" fmla="*/ 533499 w 3498808"/>
              <a:gd name="connsiteY4" fmla="*/ 1806928 h 2346546"/>
              <a:gd name="connsiteX5" fmla="*/ 165914 w 3498808"/>
              <a:gd name="connsiteY5" fmla="*/ 1114044 h 2346546"/>
              <a:gd name="connsiteX6" fmla="*/ 779149 w 3498808"/>
              <a:gd name="connsiteY6" fmla="*/ 342840 h 2346546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796108"/>
              <a:gd name="connsiteY0" fmla="*/ 336326 h 2340032"/>
              <a:gd name="connsiteX1" fmla="*/ 1513224 w 3796108"/>
              <a:gd name="connsiteY1" fmla="*/ 132141 h 2340032"/>
              <a:gd name="connsiteX2" fmla="*/ 3779694 w 3796108"/>
              <a:gd name="connsiteY2" fmla="*/ 906042 h 2340032"/>
              <a:gd name="connsiteX3" fmla="*/ 2447848 w 3796108"/>
              <a:gd name="connsiteY3" fmla="*/ 2322845 h 2340032"/>
              <a:gd name="connsiteX4" fmla="*/ 533499 w 3796108"/>
              <a:gd name="connsiteY4" fmla="*/ 1800414 h 2340032"/>
              <a:gd name="connsiteX5" fmla="*/ 165914 w 3796108"/>
              <a:gd name="connsiteY5" fmla="*/ 1107530 h 2340032"/>
              <a:gd name="connsiteX6" fmla="*/ 779149 w 3796108"/>
              <a:gd name="connsiteY6" fmla="*/ 336326 h 2340032"/>
              <a:gd name="connsiteX0" fmla="*/ 779149 w 3796108"/>
              <a:gd name="connsiteY0" fmla="*/ 376151 h 2379857"/>
              <a:gd name="connsiteX1" fmla="*/ 1902614 w 3796108"/>
              <a:gd name="connsiteY1" fmla="*/ 101867 h 2379857"/>
              <a:gd name="connsiteX2" fmla="*/ 3779694 w 3796108"/>
              <a:gd name="connsiteY2" fmla="*/ 945867 h 2379857"/>
              <a:gd name="connsiteX3" fmla="*/ 2447848 w 3796108"/>
              <a:gd name="connsiteY3" fmla="*/ 2362670 h 2379857"/>
              <a:gd name="connsiteX4" fmla="*/ 533499 w 3796108"/>
              <a:gd name="connsiteY4" fmla="*/ 1840239 h 2379857"/>
              <a:gd name="connsiteX5" fmla="*/ 165914 w 3796108"/>
              <a:gd name="connsiteY5" fmla="*/ 1147355 h 2379857"/>
              <a:gd name="connsiteX6" fmla="*/ 779149 w 3796108"/>
              <a:gd name="connsiteY6" fmla="*/ 376151 h 2379857"/>
              <a:gd name="connsiteX0" fmla="*/ 893060 w 3796108"/>
              <a:gd name="connsiteY0" fmla="*/ 419877 h 2357136"/>
              <a:gd name="connsiteX1" fmla="*/ 1902614 w 3796108"/>
              <a:gd name="connsiteY1" fmla="*/ 79146 h 2357136"/>
              <a:gd name="connsiteX2" fmla="*/ 3779694 w 3796108"/>
              <a:gd name="connsiteY2" fmla="*/ 923146 h 2357136"/>
              <a:gd name="connsiteX3" fmla="*/ 2447848 w 3796108"/>
              <a:gd name="connsiteY3" fmla="*/ 2339949 h 2357136"/>
              <a:gd name="connsiteX4" fmla="*/ 533499 w 3796108"/>
              <a:gd name="connsiteY4" fmla="*/ 1817518 h 2357136"/>
              <a:gd name="connsiteX5" fmla="*/ 165914 w 3796108"/>
              <a:gd name="connsiteY5" fmla="*/ 1124634 h 2357136"/>
              <a:gd name="connsiteX6" fmla="*/ 893060 w 3796108"/>
              <a:gd name="connsiteY6" fmla="*/ 419877 h 2357136"/>
              <a:gd name="connsiteX0" fmla="*/ 831770 w 3734818"/>
              <a:gd name="connsiteY0" fmla="*/ 419877 h 2357136"/>
              <a:gd name="connsiteX1" fmla="*/ 1841324 w 3734818"/>
              <a:gd name="connsiteY1" fmla="*/ 79146 h 2357136"/>
              <a:gd name="connsiteX2" fmla="*/ 3718404 w 3734818"/>
              <a:gd name="connsiteY2" fmla="*/ 923146 h 2357136"/>
              <a:gd name="connsiteX3" fmla="*/ 2386558 w 3734818"/>
              <a:gd name="connsiteY3" fmla="*/ 2339949 h 2357136"/>
              <a:gd name="connsiteX4" fmla="*/ 472209 w 3734818"/>
              <a:gd name="connsiteY4" fmla="*/ 1817518 h 2357136"/>
              <a:gd name="connsiteX5" fmla="*/ 204790 w 3734818"/>
              <a:gd name="connsiteY5" fmla="*/ 1181568 h 2357136"/>
              <a:gd name="connsiteX6" fmla="*/ 831770 w 3734818"/>
              <a:gd name="connsiteY6" fmla="*/ 419877 h 2357136"/>
              <a:gd name="connsiteX0" fmla="*/ 831770 w 3749202"/>
              <a:gd name="connsiteY0" fmla="*/ 419877 h 2718560"/>
              <a:gd name="connsiteX1" fmla="*/ 1841324 w 3749202"/>
              <a:gd name="connsiteY1" fmla="*/ 79146 h 2718560"/>
              <a:gd name="connsiteX2" fmla="*/ 3718404 w 3749202"/>
              <a:gd name="connsiteY2" fmla="*/ 923146 h 2718560"/>
              <a:gd name="connsiteX3" fmla="*/ 2922036 w 3749202"/>
              <a:gd name="connsiteY3" fmla="*/ 2708930 h 2718560"/>
              <a:gd name="connsiteX4" fmla="*/ 472209 w 3749202"/>
              <a:gd name="connsiteY4" fmla="*/ 1817518 h 2718560"/>
              <a:gd name="connsiteX5" fmla="*/ 204790 w 3749202"/>
              <a:gd name="connsiteY5" fmla="*/ 1181568 h 2718560"/>
              <a:gd name="connsiteX6" fmla="*/ 831770 w 3749202"/>
              <a:gd name="connsiteY6" fmla="*/ 419877 h 2718560"/>
              <a:gd name="connsiteX0" fmla="*/ 687173 w 3604605"/>
              <a:gd name="connsiteY0" fmla="*/ 419877 h 2718560"/>
              <a:gd name="connsiteX1" fmla="*/ 1696727 w 3604605"/>
              <a:gd name="connsiteY1" fmla="*/ 79146 h 2718560"/>
              <a:gd name="connsiteX2" fmla="*/ 3573807 w 3604605"/>
              <a:gd name="connsiteY2" fmla="*/ 923146 h 2718560"/>
              <a:gd name="connsiteX3" fmla="*/ 2777439 w 3604605"/>
              <a:gd name="connsiteY3" fmla="*/ 2708930 h 2718560"/>
              <a:gd name="connsiteX4" fmla="*/ 327612 w 3604605"/>
              <a:gd name="connsiteY4" fmla="*/ 1817518 h 2718560"/>
              <a:gd name="connsiteX5" fmla="*/ 391962 w 3604605"/>
              <a:gd name="connsiteY5" fmla="*/ 763575 h 2718560"/>
              <a:gd name="connsiteX6" fmla="*/ 687173 w 3604605"/>
              <a:gd name="connsiteY6" fmla="*/ 419877 h 2718560"/>
              <a:gd name="connsiteX0" fmla="*/ 546837 w 3464269"/>
              <a:gd name="connsiteY0" fmla="*/ 419877 h 2719843"/>
              <a:gd name="connsiteX1" fmla="*/ 1556391 w 3464269"/>
              <a:gd name="connsiteY1" fmla="*/ 79146 h 2719843"/>
              <a:gd name="connsiteX2" fmla="*/ 3433471 w 3464269"/>
              <a:gd name="connsiteY2" fmla="*/ 923146 h 2719843"/>
              <a:gd name="connsiteX3" fmla="*/ 2637103 w 3464269"/>
              <a:gd name="connsiteY3" fmla="*/ 2708930 h 2719843"/>
              <a:gd name="connsiteX4" fmla="*/ 420344 w 3464269"/>
              <a:gd name="connsiteY4" fmla="*/ 1915669 h 2719843"/>
              <a:gd name="connsiteX5" fmla="*/ 251626 w 3464269"/>
              <a:gd name="connsiteY5" fmla="*/ 763575 h 2719843"/>
              <a:gd name="connsiteX6" fmla="*/ 546837 w 3464269"/>
              <a:gd name="connsiteY6" fmla="*/ 419877 h 2719843"/>
              <a:gd name="connsiteX0" fmla="*/ 546837 w 3464269"/>
              <a:gd name="connsiteY0" fmla="*/ 657264 h 2957230"/>
              <a:gd name="connsiteX1" fmla="*/ 1115815 w 3464269"/>
              <a:gd name="connsiteY1" fmla="*/ 32294 h 2957230"/>
              <a:gd name="connsiteX2" fmla="*/ 3433471 w 3464269"/>
              <a:gd name="connsiteY2" fmla="*/ 1160533 h 2957230"/>
              <a:gd name="connsiteX3" fmla="*/ 2637103 w 3464269"/>
              <a:gd name="connsiteY3" fmla="*/ 2946317 h 2957230"/>
              <a:gd name="connsiteX4" fmla="*/ 420344 w 3464269"/>
              <a:gd name="connsiteY4" fmla="*/ 2153056 h 2957230"/>
              <a:gd name="connsiteX5" fmla="*/ 251626 w 3464269"/>
              <a:gd name="connsiteY5" fmla="*/ 1000962 h 2957230"/>
              <a:gd name="connsiteX6" fmla="*/ 546837 w 3464269"/>
              <a:gd name="connsiteY6" fmla="*/ 657264 h 2957230"/>
              <a:gd name="connsiteX0" fmla="*/ 502571 w 3464269"/>
              <a:gd name="connsiteY0" fmla="*/ 459287 h 2989801"/>
              <a:gd name="connsiteX1" fmla="*/ 1115815 w 3464269"/>
              <a:gd name="connsiteY1" fmla="*/ 64865 h 2989801"/>
              <a:gd name="connsiteX2" fmla="*/ 3433471 w 3464269"/>
              <a:gd name="connsiteY2" fmla="*/ 1193104 h 2989801"/>
              <a:gd name="connsiteX3" fmla="*/ 2637103 w 3464269"/>
              <a:gd name="connsiteY3" fmla="*/ 2978888 h 2989801"/>
              <a:gd name="connsiteX4" fmla="*/ 420344 w 3464269"/>
              <a:gd name="connsiteY4" fmla="*/ 2185627 h 2989801"/>
              <a:gd name="connsiteX5" fmla="*/ 251626 w 3464269"/>
              <a:gd name="connsiteY5" fmla="*/ 1033533 h 2989801"/>
              <a:gd name="connsiteX6" fmla="*/ 502571 w 3464269"/>
              <a:gd name="connsiteY6" fmla="*/ 459287 h 2989801"/>
              <a:gd name="connsiteX0" fmla="*/ 244790 w 3206488"/>
              <a:gd name="connsiteY0" fmla="*/ 459287 h 2989801"/>
              <a:gd name="connsiteX1" fmla="*/ 858034 w 3206488"/>
              <a:gd name="connsiteY1" fmla="*/ 64865 h 2989801"/>
              <a:gd name="connsiteX2" fmla="*/ 3175690 w 3206488"/>
              <a:gd name="connsiteY2" fmla="*/ 1193104 h 2989801"/>
              <a:gd name="connsiteX3" fmla="*/ 2379322 w 3206488"/>
              <a:gd name="connsiteY3" fmla="*/ 2978888 h 2989801"/>
              <a:gd name="connsiteX4" fmla="*/ 162563 w 3206488"/>
              <a:gd name="connsiteY4" fmla="*/ 2185627 h 2989801"/>
              <a:gd name="connsiteX5" fmla="*/ 244790 w 3206488"/>
              <a:gd name="connsiteY5" fmla="*/ 459287 h 2989801"/>
              <a:gd name="connsiteX0" fmla="*/ 73245 w 3117170"/>
              <a:gd name="connsiteY0" fmla="*/ 2120762 h 2924936"/>
              <a:gd name="connsiteX1" fmla="*/ 768716 w 3117170"/>
              <a:gd name="connsiteY1" fmla="*/ 0 h 2924936"/>
              <a:gd name="connsiteX2" fmla="*/ 3086372 w 3117170"/>
              <a:gd name="connsiteY2" fmla="*/ 1128239 h 2924936"/>
              <a:gd name="connsiteX3" fmla="*/ 2290004 w 3117170"/>
              <a:gd name="connsiteY3" fmla="*/ 2914023 h 2924936"/>
              <a:gd name="connsiteX4" fmla="*/ 73245 w 3117170"/>
              <a:gd name="connsiteY4" fmla="*/ 2120762 h 2924936"/>
              <a:gd name="connsiteX0" fmla="*/ 51858 w 3381295"/>
              <a:gd name="connsiteY0" fmla="*/ 1920405 h 2922600"/>
              <a:gd name="connsiteX1" fmla="*/ 1032841 w 3381295"/>
              <a:gd name="connsiteY1" fmla="*/ 0 h 2922600"/>
              <a:gd name="connsiteX2" fmla="*/ 3350497 w 3381295"/>
              <a:gd name="connsiteY2" fmla="*/ 1128239 h 2922600"/>
              <a:gd name="connsiteX3" fmla="*/ 2554129 w 3381295"/>
              <a:gd name="connsiteY3" fmla="*/ 2914023 h 2922600"/>
              <a:gd name="connsiteX4" fmla="*/ 51858 w 3381295"/>
              <a:gd name="connsiteY4" fmla="*/ 1920405 h 2922600"/>
              <a:gd name="connsiteX0" fmla="*/ 51858 w 3381295"/>
              <a:gd name="connsiteY0" fmla="*/ 1920405 h 2924332"/>
              <a:gd name="connsiteX1" fmla="*/ 1032841 w 3381295"/>
              <a:gd name="connsiteY1" fmla="*/ 0 h 2924332"/>
              <a:gd name="connsiteX2" fmla="*/ 3350497 w 3381295"/>
              <a:gd name="connsiteY2" fmla="*/ 1128239 h 2924332"/>
              <a:gd name="connsiteX3" fmla="*/ 2554129 w 3381295"/>
              <a:gd name="connsiteY3" fmla="*/ 2914023 h 2924332"/>
              <a:gd name="connsiteX4" fmla="*/ 51858 w 3381295"/>
              <a:gd name="connsiteY4" fmla="*/ 1920405 h 2924332"/>
              <a:gd name="connsiteX0" fmla="*/ 84327 w 3413764"/>
              <a:gd name="connsiteY0" fmla="*/ 1920405 h 2924332"/>
              <a:gd name="connsiteX1" fmla="*/ 1065310 w 3413764"/>
              <a:gd name="connsiteY1" fmla="*/ 0 h 2924332"/>
              <a:gd name="connsiteX2" fmla="*/ 3382966 w 3413764"/>
              <a:gd name="connsiteY2" fmla="*/ 1128239 h 2924332"/>
              <a:gd name="connsiteX3" fmla="*/ 2586598 w 3413764"/>
              <a:gd name="connsiteY3" fmla="*/ 2914023 h 2924332"/>
              <a:gd name="connsiteX4" fmla="*/ 84327 w 3413764"/>
              <a:gd name="connsiteY4" fmla="*/ 1920405 h 2924332"/>
              <a:gd name="connsiteX0" fmla="*/ 117134 w 3446571"/>
              <a:gd name="connsiteY0" fmla="*/ 1920561 h 2924488"/>
              <a:gd name="connsiteX1" fmla="*/ 896770 w 3446571"/>
              <a:gd name="connsiteY1" fmla="*/ 0 h 2924488"/>
              <a:gd name="connsiteX2" fmla="*/ 3415773 w 3446571"/>
              <a:gd name="connsiteY2" fmla="*/ 1128395 h 2924488"/>
              <a:gd name="connsiteX3" fmla="*/ 2619405 w 3446571"/>
              <a:gd name="connsiteY3" fmla="*/ 2914179 h 2924488"/>
              <a:gd name="connsiteX4" fmla="*/ 117134 w 3446571"/>
              <a:gd name="connsiteY4" fmla="*/ 1920561 h 2924488"/>
              <a:gd name="connsiteX0" fmla="*/ 117134 w 3446571"/>
              <a:gd name="connsiteY0" fmla="*/ 1920561 h 2924488"/>
              <a:gd name="connsiteX1" fmla="*/ 896770 w 3446571"/>
              <a:gd name="connsiteY1" fmla="*/ 0 h 2924488"/>
              <a:gd name="connsiteX2" fmla="*/ 3415773 w 3446571"/>
              <a:gd name="connsiteY2" fmla="*/ 1128395 h 2924488"/>
              <a:gd name="connsiteX3" fmla="*/ 2619405 w 3446571"/>
              <a:gd name="connsiteY3" fmla="*/ 2914179 h 2924488"/>
              <a:gd name="connsiteX4" fmla="*/ 117134 w 3446571"/>
              <a:gd name="connsiteY4" fmla="*/ 1920561 h 2924488"/>
              <a:gd name="connsiteX0" fmla="*/ 128225 w 3457662"/>
              <a:gd name="connsiteY0" fmla="*/ 2157578 h 3161505"/>
              <a:gd name="connsiteX1" fmla="*/ 857747 w 3457662"/>
              <a:gd name="connsiteY1" fmla="*/ 0 h 3161505"/>
              <a:gd name="connsiteX2" fmla="*/ 3426864 w 3457662"/>
              <a:gd name="connsiteY2" fmla="*/ 1365412 h 3161505"/>
              <a:gd name="connsiteX3" fmla="*/ 2630496 w 3457662"/>
              <a:gd name="connsiteY3" fmla="*/ 3151196 h 3161505"/>
              <a:gd name="connsiteX4" fmla="*/ 128225 w 3457662"/>
              <a:gd name="connsiteY4" fmla="*/ 2157578 h 3161505"/>
              <a:gd name="connsiteX0" fmla="*/ 190779 w 3520216"/>
              <a:gd name="connsiteY0" fmla="*/ 2157578 h 3161505"/>
              <a:gd name="connsiteX1" fmla="*/ 920301 w 3520216"/>
              <a:gd name="connsiteY1" fmla="*/ 0 h 3161505"/>
              <a:gd name="connsiteX2" fmla="*/ 3489418 w 3520216"/>
              <a:gd name="connsiteY2" fmla="*/ 1365412 h 3161505"/>
              <a:gd name="connsiteX3" fmla="*/ 2693050 w 3520216"/>
              <a:gd name="connsiteY3" fmla="*/ 3151196 h 3161505"/>
              <a:gd name="connsiteX4" fmla="*/ 190779 w 3520216"/>
              <a:gd name="connsiteY4" fmla="*/ 2157578 h 3161505"/>
              <a:gd name="connsiteX0" fmla="*/ 190779 w 3520216"/>
              <a:gd name="connsiteY0" fmla="*/ 2157578 h 3161505"/>
              <a:gd name="connsiteX1" fmla="*/ 920301 w 3520216"/>
              <a:gd name="connsiteY1" fmla="*/ 0 h 3161505"/>
              <a:gd name="connsiteX2" fmla="*/ 3489418 w 3520216"/>
              <a:gd name="connsiteY2" fmla="*/ 1365412 h 3161505"/>
              <a:gd name="connsiteX3" fmla="*/ 2693050 w 3520216"/>
              <a:gd name="connsiteY3" fmla="*/ 3151196 h 3161505"/>
              <a:gd name="connsiteX4" fmla="*/ 190779 w 3520216"/>
              <a:gd name="connsiteY4" fmla="*/ 2157578 h 3161505"/>
              <a:gd name="connsiteX0" fmla="*/ 229034 w 3558471"/>
              <a:gd name="connsiteY0" fmla="*/ 2198569 h 3202496"/>
              <a:gd name="connsiteX1" fmla="*/ 856809 w 3558471"/>
              <a:gd name="connsiteY1" fmla="*/ 0 h 3202496"/>
              <a:gd name="connsiteX2" fmla="*/ 3527673 w 3558471"/>
              <a:gd name="connsiteY2" fmla="*/ 1406403 h 3202496"/>
              <a:gd name="connsiteX3" fmla="*/ 2731305 w 3558471"/>
              <a:gd name="connsiteY3" fmla="*/ 3192187 h 3202496"/>
              <a:gd name="connsiteX4" fmla="*/ 229034 w 3558471"/>
              <a:gd name="connsiteY4" fmla="*/ 2198569 h 3202496"/>
              <a:gd name="connsiteX0" fmla="*/ 180762 w 3510199"/>
              <a:gd name="connsiteY0" fmla="*/ 2262216 h 3266143"/>
              <a:gd name="connsiteX1" fmla="*/ 808537 w 3510199"/>
              <a:gd name="connsiteY1" fmla="*/ 63647 h 3266143"/>
              <a:gd name="connsiteX2" fmla="*/ 3479401 w 3510199"/>
              <a:gd name="connsiteY2" fmla="*/ 1470050 h 3266143"/>
              <a:gd name="connsiteX3" fmla="*/ 2683033 w 3510199"/>
              <a:gd name="connsiteY3" fmla="*/ 3255834 h 3266143"/>
              <a:gd name="connsiteX4" fmla="*/ 180762 w 3510199"/>
              <a:gd name="connsiteY4" fmla="*/ 2262216 h 3266143"/>
              <a:gd name="connsiteX0" fmla="*/ 180762 w 3510199"/>
              <a:gd name="connsiteY0" fmla="*/ 2262216 h 3266143"/>
              <a:gd name="connsiteX1" fmla="*/ 808537 w 3510199"/>
              <a:gd name="connsiteY1" fmla="*/ 63647 h 3266143"/>
              <a:gd name="connsiteX2" fmla="*/ 3479401 w 3510199"/>
              <a:gd name="connsiteY2" fmla="*/ 1470050 h 3266143"/>
              <a:gd name="connsiteX3" fmla="*/ 2683033 w 3510199"/>
              <a:gd name="connsiteY3" fmla="*/ 3255834 h 3266143"/>
              <a:gd name="connsiteX4" fmla="*/ 180762 w 3510199"/>
              <a:gd name="connsiteY4" fmla="*/ 2262216 h 3266143"/>
              <a:gd name="connsiteX0" fmla="*/ 178432 w 3507869"/>
              <a:gd name="connsiteY0" fmla="*/ 2325799 h 3329726"/>
              <a:gd name="connsiteX1" fmla="*/ 813060 w 3507869"/>
              <a:gd name="connsiteY1" fmla="*/ 62042 h 3329726"/>
              <a:gd name="connsiteX2" fmla="*/ 3477071 w 3507869"/>
              <a:gd name="connsiteY2" fmla="*/ 1533633 h 3329726"/>
              <a:gd name="connsiteX3" fmla="*/ 2680703 w 3507869"/>
              <a:gd name="connsiteY3" fmla="*/ 3319417 h 3329726"/>
              <a:gd name="connsiteX4" fmla="*/ 178432 w 3507869"/>
              <a:gd name="connsiteY4" fmla="*/ 2325799 h 3329726"/>
              <a:gd name="connsiteX0" fmla="*/ 157199 w 3486636"/>
              <a:gd name="connsiteY0" fmla="*/ 2346131 h 3350058"/>
              <a:gd name="connsiteX1" fmla="*/ 791827 w 3486636"/>
              <a:gd name="connsiteY1" fmla="*/ 82374 h 3350058"/>
              <a:gd name="connsiteX2" fmla="*/ 3455838 w 3486636"/>
              <a:gd name="connsiteY2" fmla="*/ 1553965 h 3350058"/>
              <a:gd name="connsiteX3" fmla="*/ 2659470 w 3486636"/>
              <a:gd name="connsiteY3" fmla="*/ 3339749 h 3350058"/>
              <a:gd name="connsiteX4" fmla="*/ 157199 w 3486636"/>
              <a:gd name="connsiteY4" fmla="*/ 2346131 h 3350058"/>
              <a:gd name="connsiteX0" fmla="*/ 157199 w 3486636"/>
              <a:gd name="connsiteY0" fmla="*/ 2346131 h 3350058"/>
              <a:gd name="connsiteX1" fmla="*/ 791827 w 3486636"/>
              <a:gd name="connsiteY1" fmla="*/ 82374 h 3350058"/>
              <a:gd name="connsiteX2" fmla="*/ 3455838 w 3486636"/>
              <a:gd name="connsiteY2" fmla="*/ 1553965 h 3350058"/>
              <a:gd name="connsiteX3" fmla="*/ 2659470 w 3486636"/>
              <a:gd name="connsiteY3" fmla="*/ 3339749 h 3350058"/>
              <a:gd name="connsiteX4" fmla="*/ 157199 w 3486636"/>
              <a:gd name="connsiteY4" fmla="*/ 2346131 h 3350058"/>
              <a:gd name="connsiteX0" fmla="*/ 164320 w 3493757"/>
              <a:gd name="connsiteY0" fmla="*/ 2322968 h 3326895"/>
              <a:gd name="connsiteX1" fmla="*/ 798948 w 3493757"/>
              <a:gd name="connsiteY1" fmla="*/ 59211 h 3326895"/>
              <a:gd name="connsiteX2" fmla="*/ 3462959 w 3493757"/>
              <a:gd name="connsiteY2" fmla="*/ 1530802 h 3326895"/>
              <a:gd name="connsiteX3" fmla="*/ 2666591 w 3493757"/>
              <a:gd name="connsiteY3" fmla="*/ 3316586 h 3326895"/>
              <a:gd name="connsiteX4" fmla="*/ 164320 w 3493757"/>
              <a:gd name="connsiteY4" fmla="*/ 2322968 h 3326895"/>
              <a:gd name="connsiteX0" fmla="*/ 164320 w 3589599"/>
              <a:gd name="connsiteY0" fmla="*/ 2322968 h 3387319"/>
              <a:gd name="connsiteX1" fmla="*/ 798948 w 3589599"/>
              <a:gd name="connsiteY1" fmla="*/ 59211 h 3387319"/>
              <a:gd name="connsiteX2" fmla="*/ 3462959 w 3589599"/>
              <a:gd name="connsiteY2" fmla="*/ 1530802 h 3387319"/>
              <a:gd name="connsiteX3" fmla="*/ 3133629 w 3589599"/>
              <a:gd name="connsiteY3" fmla="*/ 3109019 h 3387319"/>
              <a:gd name="connsiteX4" fmla="*/ 2666591 w 3589599"/>
              <a:gd name="connsiteY4" fmla="*/ 3316586 h 3387319"/>
              <a:gd name="connsiteX5" fmla="*/ 164320 w 3589599"/>
              <a:gd name="connsiteY5" fmla="*/ 2322968 h 3387319"/>
              <a:gd name="connsiteX0" fmla="*/ 164320 w 3490260"/>
              <a:gd name="connsiteY0" fmla="*/ 2322968 h 3387319"/>
              <a:gd name="connsiteX1" fmla="*/ 798948 w 3490260"/>
              <a:gd name="connsiteY1" fmla="*/ 59211 h 3387319"/>
              <a:gd name="connsiteX2" fmla="*/ 3343525 w 3490260"/>
              <a:gd name="connsiteY2" fmla="*/ 1314741 h 3387319"/>
              <a:gd name="connsiteX3" fmla="*/ 3133629 w 3490260"/>
              <a:gd name="connsiteY3" fmla="*/ 3109019 h 3387319"/>
              <a:gd name="connsiteX4" fmla="*/ 2666591 w 3490260"/>
              <a:gd name="connsiteY4" fmla="*/ 3316586 h 3387319"/>
              <a:gd name="connsiteX5" fmla="*/ 164320 w 3490260"/>
              <a:gd name="connsiteY5" fmla="*/ 2322968 h 3387319"/>
              <a:gd name="connsiteX0" fmla="*/ 164320 w 3500700"/>
              <a:gd name="connsiteY0" fmla="*/ 2322968 h 3359744"/>
              <a:gd name="connsiteX1" fmla="*/ 798948 w 3500700"/>
              <a:gd name="connsiteY1" fmla="*/ 59211 h 3359744"/>
              <a:gd name="connsiteX2" fmla="*/ 3343525 w 3500700"/>
              <a:gd name="connsiteY2" fmla="*/ 1314741 h 3359744"/>
              <a:gd name="connsiteX3" fmla="*/ 3184146 w 3500700"/>
              <a:gd name="connsiteY3" fmla="*/ 3013960 h 3359744"/>
              <a:gd name="connsiteX4" fmla="*/ 2666591 w 3500700"/>
              <a:gd name="connsiteY4" fmla="*/ 3316586 h 3359744"/>
              <a:gd name="connsiteX5" fmla="*/ 164320 w 3500700"/>
              <a:gd name="connsiteY5" fmla="*/ 2322968 h 3359744"/>
              <a:gd name="connsiteX0" fmla="*/ 164320 w 3500700"/>
              <a:gd name="connsiteY0" fmla="*/ 2322968 h 3373025"/>
              <a:gd name="connsiteX1" fmla="*/ 798948 w 3500700"/>
              <a:gd name="connsiteY1" fmla="*/ 59211 h 3373025"/>
              <a:gd name="connsiteX2" fmla="*/ 3343525 w 3500700"/>
              <a:gd name="connsiteY2" fmla="*/ 1314741 h 3373025"/>
              <a:gd name="connsiteX3" fmla="*/ 3184146 w 3500700"/>
              <a:gd name="connsiteY3" fmla="*/ 3013960 h 3373025"/>
              <a:gd name="connsiteX4" fmla="*/ 2666591 w 3500700"/>
              <a:gd name="connsiteY4" fmla="*/ 3316586 h 3373025"/>
              <a:gd name="connsiteX5" fmla="*/ 164320 w 3500700"/>
              <a:gd name="connsiteY5" fmla="*/ 2322968 h 3373025"/>
              <a:gd name="connsiteX0" fmla="*/ 164320 w 3510603"/>
              <a:gd name="connsiteY0" fmla="*/ 2322968 h 3373025"/>
              <a:gd name="connsiteX1" fmla="*/ 798948 w 3510603"/>
              <a:gd name="connsiteY1" fmla="*/ 59211 h 3373025"/>
              <a:gd name="connsiteX2" fmla="*/ 3343525 w 3510603"/>
              <a:gd name="connsiteY2" fmla="*/ 1314741 h 3373025"/>
              <a:gd name="connsiteX3" fmla="*/ 3184146 w 3510603"/>
              <a:gd name="connsiteY3" fmla="*/ 3013960 h 3373025"/>
              <a:gd name="connsiteX4" fmla="*/ 2666591 w 3510603"/>
              <a:gd name="connsiteY4" fmla="*/ 3316586 h 3373025"/>
              <a:gd name="connsiteX5" fmla="*/ 164320 w 3510603"/>
              <a:gd name="connsiteY5" fmla="*/ 2322968 h 3373025"/>
              <a:gd name="connsiteX0" fmla="*/ 164320 w 3509802"/>
              <a:gd name="connsiteY0" fmla="*/ 2322968 h 3373025"/>
              <a:gd name="connsiteX1" fmla="*/ 798948 w 3509802"/>
              <a:gd name="connsiteY1" fmla="*/ 59211 h 3373025"/>
              <a:gd name="connsiteX2" fmla="*/ 3343525 w 3509802"/>
              <a:gd name="connsiteY2" fmla="*/ 1314741 h 3373025"/>
              <a:gd name="connsiteX3" fmla="*/ 3184146 w 3509802"/>
              <a:gd name="connsiteY3" fmla="*/ 3013960 h 3373025"/>
              <a:gd name="connsiteX4" fmla="*/ 2666591 w 3509802"/>
              <a:gd name="connsiteY4" fmla="*/ 3316586 h 3373025"/>
              <a:gd name="connsiteX5" fmla="*/ 164320 w 3509802"/>
              <a:gd name="connsiteY5" fmla="*/ 2322968 h 337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9802" h="3373025">
                <a:moveTo>
                  <a:pt x="164320" y="2322968"/>
                </a:moveTo>
                <a:cubicBezTo>
                  <a:pt x="-89228" y="1837298"/>
                  <a:pt x="-163212" y="-388835"/>
                  <a:pt x="798948" y="59211"/>
                </a:cubicBezTo>
                <a:cubicBezTo>
                  <a:pt x="2498409" y="623796"/>
                  <a:pt x="3187005" y="947579"/>
                  <a:pt x="3343525" y="1314741"/>
                </a:cubicBezTo>
                <a:cubicBezTo>
                  <a:pt x="3721072" y="1803069"/>
                  <a:pt x="3362219" y="2016978"/>
                  <a:pt x="3184146" y="3013960"/>
                </a:cubicBezTo>
                <a:cubicBezTo>
                  <a:pt x="3096754" y="3389286"/>
                  <a:pt x="3169895" y="3431751"/>
                  <a:pt x="2666591" y="3316586"/>
                </a:cubicBezTo>
                <a:cubicBezTo>
                  <a:pt x="2163287" y="3201421"/>
                  <a:pt x="832949" y="2725086"/>
                  <a:pt x="164320" y="23229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595465" y="1157532"/>
            <a:ext cx="12961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Порталы ОГВ</a:t>
            </a:r>
          </a:p>
        </p:txBody>
      </p:sp>
      <p:sp>
        <p:nvSpPr>
          <p:cNvPr id="47" name="Rectangle 99"/>
          <p:cNvSpPr/>
          <p:nvPr/>
        </p:nvSpPr>
        <p:spPr>
          <a:xfrm rot="2700000">
            <a:off x="904786" y="1397796"/>
            <a:ext cx="172820" cy="172820"/>
          </a:xfrm>
          <a:prstGeom prst="rect">
            <a:avLst/>
          </a:prstGeom>
          <a:solidFill>
            <a:srgbClr val="FEE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99"/>
          <p:cNvSpPr/>
          <p:nvPr/>
        </p:nvSpPr>
        <p:spPr>
          <a:xfrm rot="2700000">
            <a:off x="904787" y="1994154"/>
            <a:ext cx="172820" cy="172820"/>
          </a:xfrm>
          <a:prstGeom prst="rect">
            <a:avLst/>
          </a:prstGeom>
          <a:solidFill>
            <a:srgbClr val="FEE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99"/>
          <p:cNvSpPr/>
          <p:nvPr/>
        </p:nvSpPr>
        <p:spPr>
          <a:xfrm rot="2700000">
            <a:off x="904787" y="3068398"/>
            <a:ext cx="172820" cy="172820"/>
          </a:xfrm>
          <a:prstGeom prst="rect">
            <a:avLst/>
          </a:prstGeom>
          <a:solidFill>
            <a:srgbClr val="FEE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3" descr="G:\Диск д\ДИЗАЙН\ПРЕЗЕНТАЦИИ\2021\Презентация по ЕСИА\фон\073e49357eb5a7f7b8a0006e6db9c8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44" y="445117"/>
            <a:ext cx="741404" cy="6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G:\Диск д\ДИЗАЙН\ПРЕЗЕНТАЦИИ\2021\Презентация по ЕСИА\фон\original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63" y="441384"/>
            <a:ext cx="871067" cy="65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G:\Диск д\ДИЗАЙН\ПРЕЗЕНТАЦИИ\2021\Презентация по ЕСИА\фон\pf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12181" r="21346" b="13903"/>
          <a:stretch/>
        </p:blipFill>
        <p:spPr bwMode="auto">
          <a:xfrm>
            <a:off x="6746251" y="403033"/>
            <a:ext cx="794428" cy="7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Блок-схема: альтернативный процесс 4"/>
          <p:cNvSpPr/>
          <p:nvPr/>
        </p:nvSpPr>
        <p:spPr>
          <a:xfrm rot="20407011">
            <a:off x="7399802" y="3161464"/>
            <a:ext cx="1587941" cy="1197212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872" h="2211680">
                <a:moveTo>
                  <a:pt x="754036" y="194368"/>
                </a:moveTo>
                <a:cubicBezTo>
                  <a:pt x="952484" y="-165570"/>
                  <a:pt x="1142888" y="68707"/>
                  <a:pt x="1304804" y="152940"/>
                </a:cubicBezTo>
                <a:lnTo>
                  <a:pt x="2072948" y="587572"/>
                </a:lnTo>
                <a:cubicBezTo>
                  <a:pt x="2523819" y="822473"/>
                  <a:pt x="2783862" y="977492"/>
                  <a:pt x="2783862" y="1132013"/>
                </a:cubicBezTo>
                <a:cubicBezTo>
                  <a:pt x="2784362" y="1166811"/>
                  <a:pt x="2766162" y="1150840"/>
                  <a:pt x="2766662" y="1185638"/>
                </a:cubicBezTo>
                <a:cubicBezTo>
                  <a:pt x="1567942" y="2673034"/>
                  <a:pt x="575861" y="2189261"/>
                  <a:pt x="136990" y="1898230"/>
                </a:cubicBezTo>
                <a:cubicBezTo>
                  <a:pt x="40673" y="1839970"/>
                  <a:pt x="-1976" y="1730215"/>
                  <a:pt x="757" y="1666043"/>
                </a:cubicBezTo>
                <a:cubicBezTo>
                  <a:pt x="3490" y="1601871"/>
                  <a:pt x="-24149" y="1580629"/>
                  <a:pt x="104391" y="1330658"/>
                </a:cubicBezTo>
                <a:lnTo>
                  <a:pt x="754036" y="19436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393" y="0"/>
            <a:ext cx="78654" cy="705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1"/>
          <a:stretch/>
        </p:blipFill>
        <p:spPr bwMode="auto">
          <a:xfrm>
            <a:off x="4405718" y="2762248"/>
            <a:ext cx="3743579" cy="23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164465" y="1287599"/>
            <a:ext cx="657592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Регистрация ИП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;</a:t>
            </a:r>
          </a:p>
          <a:p>
            <a:pPr algn="just"/>
            <a:endParaRPr lang="ru-RU" sz="1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Прием от граждан анкет в целях регистрации в системе обязательного пенсионного страхования, в том числе прием от застрахованных лиц заявлений об обмене или выдаче дубликата страхового свидетельства (СНИЛС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); </a:t>
            </a:r>
          </a:p>
          <a:p>
            <a:endParaRPr lang="ru-RU" sz="1600" b="1" dirty="0">
              <a:latin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Выписка о трудовой деятельности 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ru-RU" sz="1400" dirty="0"/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688" y="4299447"/>
            <a:ext cx="963600" cy="7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250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4"/>
          <p:cNvSpPr/>
          <p:nvPr/>
        </p:nvSpPr>
        <p:spPr>
          <a:xfrm rot="19801496">
            <a:off x="6514892" y="2420096"/>
            <a:ext cx="2587092" cy="2243787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872" h="2211680">
                <a:moveTo>
                  <a:pt x="754036" y="194368"/>
                </a:moveTo>
                <a:cubicBezTo>
                  <a:pt x="952484" y="-165570"/>
                  <a:pt x="1142888" y="68707"/>
                  <a:pt x="1304804" y="152940"/>
                </a:cubicBezTo>
                <a:lnTo>
                  <a:pt x="2072948" y="587572"/>
                </a:lnTo>
                <a:cubicBezTo>
                  <a:pt x="2523819" y="822473"/>
                  <a:pt x="2783862" y="977492"/>
                  <a:pt x="2783862" y="1132013"/>
                </a:cubicBezTo>
                <a:cubicBezTo>
                  <a:pt x="2784362" y="1166811"/>
                  <a:pt x="2766162" y="1150840"/>
                  <a:pt x="2766662" y="1185638"/>
                </a:cubicBezTo>
                <a:cubicBezTo>
                  <a:pt x="1567942" y="2673034"/>
                  <a:pt x="575861" y="2189261"/>
                  <a:pt x="136990" y="1898230"/>
                </a:cubicBezTo>
                <a:cubicBezTo>
                  <a:pt x="40673" y="1839970"/>
                  <a:pt x="-1976" y="1730215"/>
                  <a:pt x="757" y="1666043"/>
                </a:cubicBezTo>
                <a:cubicBezTo>
                  <a:pt x="3490" y="1601871"/>
                  <a:pt x="-24149" y="1580629"/>
                  <a:pt x="104391" y="1330658"/>
                </a:cubicBezTo>
                <a:lnTo>
                  <a:pt x="754036" y="19436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альтернативный процесс 4"/>
          <p:cNvSpPr/>
          <p:nvPr/>
        </p:nvSpPr>
        <p:spPr>
          <a:xfrm rot="9192786">
            <a:off x="4650761" y="657871"/>
            <a:ext cx="2587092" cy="2243787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3872" h="2211680">
                <a:moveTo>
                  <a:pt x="754036" y="194368"/>
                </a:moveTo>
                <a:cubicBezTo>
                  <a:pt x="952484" y="-165570"/>
                  <a:pt x="1142888" y="68707"/>
                  <a:pt x="1304804" y="152940"/>
                </a:cubicBezTo>
                <a:lnTo>
                  <a:pt x="2072948" y="587572"/>
                </a:lnTo>
                <a:cubicBezTo>
                  <a:pt x="2523819" y="822473"/>
                  <a:pt x="2783862" y="977492"/>
                  <a:pt x="2783862" y="1132013"/>
                </a:cubicBezTo>
                <a:cubicBezTo>
                  <a:pt x="2784362" y="1166811"/>
                  <a:pt x="2766162" y="1150840"/>
                  <a:pt x="2766662" y="1185638"/>
                </a:cubicBezTo>
                <a:cubicBezTo>
                  <a:pt x="1567942" y="2673034"/>
                  <a:pt x="575861" y="2189261"/>
                  <a:pt x="136990" y="1898230"/>
                </a:cubicBezTo>
                <a:cubicBezTo>
                  <a:pt x="40673" y="1839970"/>
                  <a:pt x="-1976" y="1730215"/>
                  <a:pt x="757" y="1666043"/>
                </a:cubicBezTo>
                <a:cubicBezTo>
                  <a:pt x="3490" y="1601871"/>
                  <a:pt x="-24149" y="1580629"/>
                  <a:pt x="104391" y="1330658"/>
                </a:cubicBezTo>
                <a:lnTo>
                  <a:pt x="754036" y="19436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альтернативный процесс 4"/>
          <p:cNvSpPr/>
          <p:nvPr/>
        </p:nvSpPr>
        <p:spPr>
          <a:xfrm rot="19801496">
            <a:off x="4767350" y="361719"/>
            <a:ext cx="4277809" cy="4233246"/>
          </a:xfrm>
          <a:custGeom>
            <a:avLst/>
            <a:gdLst>
              <a:gd name="connsiteX0" fmla="*/ 0 w 2927785"/>
              <a:gd name="connsiteY0" fmla="*/ 279785 h 1678708"/>
              <a:gd name="connsiteX1" fmla="*/ 279785 w 2927785"/>
              <a:gd name="connsiteY1" fmla="*/ 0 h 1678708"/>
              <a:gd name="connsiteX2" fmla="*/ 2648000 w 2927785"/>
              <a:gd name="connsiteY2" fmla="*/ 0 h 1678708"/>
              <a:gd name="connsiteX3" fmla="*/ 2927785 w 2927785"/>
              <a:gd name="connsiteY3" fmla="*/ 279785 h 1678708"/>
              <a:gd name="connsiteX4" fmla="*/ 2927785 w 2927785"/>
              <a:gd name="connsiteY4" fmla="*/ 1398923 h 1678708"/>
              <a:gd name="connsiteX5" fmla="*/ 2648000 w 2927785"/>
              <a:gd name="connsiteY5" fmla="*/ 1678708 h 1678708"/>
              <a:gd name="connsiteX6" fmla="*/ 279785 w 2927785"/>
              <a:gd name="connsiteY6" fmla="*/ 1678708 h 1678708"/>
              <a:gd name="connsiteX7" fmla="*/ 0 w 2927785"/>
              <a:gd name="connsiteY7" fmla="*/ 1398923 h 1678708"/>
              <a:gd name="connsiteX8" fmla="*/ 0 w 2927785"/>
              <a:gd name="connsiteY8" fmla="*/ 279785 h 1678708"/>
              <a:gd name="connsiteX0" fmla="*/ 0 w 2927785"/>
              <a:gd name="connsiteY0" fmla="*/ 279785 h 2106581"/>
              <a:gd name="connsiteX1" fmla="*/ 279785 w 2927785"/>
              <a:gd name="connsiteY1" fmla="*/ 0 h 2106581"/>
              <a:gd name="connsiteX2" fmla="*/ 2648000 w 2927785"/>
              <a:gd name="connsiteY2" fmla="*/ 0 h 2106581"/>
              <a:gd name="connsiteX3" fmla="*/ 2927785 w 2927785"/>
              <a:gd name="connsiteY3" fmla="*/ 279785 h 2106581"/>
              <a:gd name="connsiteX4" fmla="*/ 2927785 w 2927785"/>
              <a:gd name="connsiteY4" fmla="*/ 1398923 h 2106581"/>
              <a:gd name="connsiteX5" fmla="*/ 2648000 w 2927785"/>
              <a:gd name="connsiteY5" fmla="*/ 1678708 h 2106581"/>
              <a:gd name="connsiteX6" fmla="*/ 696650 w 2927785"/>
              <a:gd name="connsiteY6" fmla="*/ 2106569 h 2106581"/>
              <a:gd name="connsiteX7" fmla="*/ 279785 w 2927785"/>
              <a:gd name="connsiteY7" fmla="*/ 1678708 h 2106581"/>
              <a:gd name="connsiteX8" fmla="*/ 0 w 2927785"/>
              <a:gd name="connsiteY8" fmla="*/ 1398923 h 2106581"/>
              <a:gd name="connsiteX9" fmla="*/ 0 w 2927785"/>
              <a:gd name="connsiteY9" fmla="*/ 279785 h 2106581"/>
              <a:gd name="connsiteX0" fmla="*/ 0 w 2927785"/>
              <a:gd name="connsiteY0" fmla="*/ 279785 h 2106613"/>
              <a:gd name="connsiteX1" fmla="*/ 279785 w 2927785"/>
              <a:gd name="connsiteY1" fmla="*/ 0 h 2106613"/>
              <a:gd name="connsiteX2" fmla="*/ 2648000 w 2927785"/>
              <a:gd name="connsiteY2" fmla="*/ 0 h 2106613"/>
              <a:gd name="connsiteX3" fmla="*/ 2927785 w 2927785"/>
              <a:gd name="connsiteY3" fmla="*/ 279785 h 2106613"/>
              <a:gd name="connsiteX4" fmla="*/ 2927785 w 2927785"/>
              <a:gd name="connsiteY4" fmla="*/ 1398923 h 2106613"/>
              <a:gd name="connsiteX5" fmla="*/ 2648000 w 2927785"/>
              <a:gd name="connsiteY5" fmla="*/ 1678708 h 2106613"/>
              <a:gd name="connsiteX6" fmla="*/ 696650 w 2927785"/>
              <a:gd name="connsiteY6" fmla="*/ 2106569 h 2106613"/>
              <a:gd name="connsiteX7" fmla="*/ 279785 w 2927785"/>
              <a:gd name="connsiteY7" fmla="*/ 1678708 h 2106613"/>
              <a:gd name="connsiteX8" fmla="*/ 0 w 2927785"/>
              <a:gd name="connsiteY8" fmla="*/ 1398923 h 2106613"/>
              <a:gd name="connsiteX9" fmla="*/ 0 w 2927785"/>
              <a:gd name="connsiteY9" fmla="*/ 279785 h 2106613"/>
              <a:gd name="connsiteX0" fmla="*/ 0 w 2927785"/>
              <a:gd name="connsiteY0" fmla="*/ 279785 h 2134214"/>
              <a:gd name="connsiteX1" fmla="*/ 279785 w 2927785"/>
              <a:gd name="connsiteY1" fmla="*/ 0 h 2134214"/>
              <a:gd name="connsiteX2" fmla="*/ 2648000 w 2927785"/>
              <a:gd name="connsiteY2" fmla="*/ 0 h 2134214"/>
              <a:gd name="connsiteX3" fmla="*/ 2927785 w 2927785"/>
              <a:gd name="connsiteY3" fmla="*/ 279785 h 2134214"/>
              <a:gd name="connsiteX4" fmla="*/ 2927785 w 2927785"/>
              <a:gd name="connsiteY4" fmla="*/ 1398923 h 2134214"/>
              <a:gd name="connsiteX5" fmla="*/ 2648000 w 2927785"/>
              <a:gd name="connsiteY5" fmla="*/ 1678708 h 2134214"/>
              <a:gd name="connsiteX6" fmla="*/ 696650 w 2927785"/>
              <a:gd name="connsiteY6" fmla="*/ 2106569 h 2134214"/>
              <a:gd name="connsiteX7" fmla="*/ 249116 w 2927785"/>
              <a:gd name="connsiteY7" fmla="*/ 1928977 h 2134214"/>
              <a:gd name="connsiteX8" fmla="*/ 0 w 2927785"/>
              <a:gd name="connsiteY8" fmla="*/ 1398923 h 2134214"/>
              <a:gd name="connsiteX9" fmla="*/ 0 w 2927785"/>
              <a:gd name="connsiteY9" fmla="*/ 279785 h 2134214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0 w 2927785"/>
              <a:gd name="connsiteY8" fmla="*/ 1398923 h 2114455"/>
              <a:gd name="connsiteX9" fmla="*/ 0 w 2927785"/>
              <a:gd name="connsiteY9" fmla="*/ 279785 h 2114455"/>
              <a:gd name="connsiteX0" fmla="*/ 1002 w 2928787"/>
              <a:gd name="connsiteY0" fmla="*/ 279785 h 2114455"/>
              <a:gd name="connsiteX1" fmla="*/ 280787 w 2928787"/>
              <a:gd name="connsiteY1" fmla="*/ 0 h 2114455"/>
              <a:gd name="connsiteX2" fmla="*/ 2649002 w 2928787"/>
              <a:gd name="connsiteY2" fmla="*/ 0 h 2114455"/>
              <a:gd name="connsiteX3" fmla="*/ 2928787 w 2928787"/>
              <a:gd name="connsiteY3" fmla="*/ 279785 h 2114455"/>
              <a:gd name="connsiteX4" fmla="*/ 2928787 w 2928787"/>
              <a:gd name="connsiteY4" fmla="*/ 1398923 h 2114455"/>
              <a:gd name="connsiteX5" fmla="*/ 2649002 w 2928787"/>
              <a:gd name="connsiteY5" fmla="*/ 1678708 h 2114455"/>
              <a:gd name="connsiteX6" fmla="*/ 697652 w 2928787"/>
              <a:gd name="connsiteY6" fmla="*/ 2106569 h 2114455"/>
              <a:gd name="connsiteX7" fmla="*/ 250118 w 2928787"/>
              <a:gd name="connsiteY7" fmla="*/ 1928977 h 2114455"/>
              <a:gd name="connsiteX8" fmla="*/ 1002 w 2928787"/>
              <a:gd name="connsiteY8" fmla="*/ 1398923 h 2114455"/>
              <a:gd name="connsiteX9" fmla="*/ 1002 w 2928787"/>
              <a:gd name="connsiteY9" fmla="*/ 279785 h 2114455"/>
              <a:gd name="connsiteX0" fmla="*/ 0 w 2927785"/>
              <a:gd name="connsiteY0" fmla="*/ 279785 h 2114455"/>
              <a:gd name="connsiteX1" fmla="*/ 279785 w 2927785"/>
              <a:gd name="connsiteY1" fmla="*/ 0 h 2114455"/>
              <a:gd name="connsiteX2" fmla="*/ 2648000 w 2927785"/>
              <a:gd name="connsiteY2" fmla="*/ 0 h 2114455"/>
              <a:gd name="connsiteX3" fmla="*/ 2927785 w 2927785"/>
              <a:gd name="connsiteY3" fmla="*/ 279785 h 2114455"/>
              <a:gd name="connsiteX4" fmla="*/ 2927785 w 2927785"/>
              <a:gd name="connsiteY4" fmla="*/ 1398923 h 2114455"/>
              <a:gd name="connsiteX5" fmla="*/ 2648000 w 2927785"/>
              <a:gd name="connsiteY5" fmla="*/ 1678708 h 2114455"/>
              <a:gd name="connsiteX6" fmla="*/ 696650 w 2927785"/>
              <a:gd name="connsiteY6" fmla="*/ 2106569 h 2114455"/>
              <a:gd name="connsiteX7" fmla="*/ 249116 w 2927785"/>
              <a:gd name="connsiteY7" fmla="*/ 1928977 h 2114455"/>
              <a:gd name="connsiteX8" fmla="*/ 265514 w 2927785"/>
              <a:gd name="connsiteY8" fmla="*/ 1543943 h 2114455"/>
              <a:gd name="connsiteX9" fmla="*/ 0 w 2927785"/>
              <a:gd name="connsiteY9" fmla="*/ 279785 h 2114455"/>
              <a:gd name="connsiteX0" fmla="*/ 761168 w 2798965"/>
              <a:gd name="connsiteY0" fmla="*/ 257187 h 2114455"/>
              <a:gd name="connsiteX1" fmla="*/ 150965 w 2798965"/>
              <a:gd name="connsiteY1" fmla="*/ 0 h 2114455"/>
              <a:gd name="connsiteX2" fmla="*/ 2519180 w 2798965"/>
              <a:gd name="connsiteY2" fmla="*/ 0 h 2114455"/>
              <a:gd name="connsiteX3" fmla="*/ 2798965 w 2798965"/>
              <a:gd name="connsiteY3" fmla="*/ 279785 h 2114455"/>
              <a:gd name="connsiteX4" fmla="*/ 2798965 w 2798965"/>
              <a:gd name="connsiteY4" fmla="*/ 1398923 h 2114455"/>
              <a:gd name="connsiteX5" fmla="*/ 2519180 w 2798965"/>
              <a:gd name="connsiteY5" fmla="*/ 1678708 h 2114455"/>
              <a:gd name="connsiteX6" fmla="*/ 567830 w 2798965"/>
              <a:gd name="connsiteY6" fmla="*/ 2106569 h 2114455"/>
              <a:gd name="connsiteX7" fmla="*/ 120296 w 2798965"/>
              <a:gd name="connsiteY7" fmla="*/ 1928977 h 2114455"/>
              <a:gd name="connsiteX8" fmla="*/ 136694 w 2798965"/>
              <a:gd name="connsiteY8" fmla="*/ 1543943 h 2114455"/>
              <a:gd name="connsiteX9" fmla="*/ 761168 w 2798965"/>
              <a:gd name="connsiteY9" fmla="*/ 257187 h 2114455"/>
              <a:gd name="connsiteX0" fmla="*/ 729332 w 2767129"/>
              <a:gd name="connsiteY0" fmla="*/ 257187 h 2114455"/>
              <a:gd name="connsiteX1" fmla="*/ 119129 w 2767129"/>
              <a:gd name="connsiteY1" fmla="*/ 0 h 2114455"/>
              <a:gd name="connsiteX2" fmla="*/ 2487344 w 2767129"/>
              <a:gd name="connsiteY2" fmla="*/ 0 h 2114455"/>
              <a:gd name="connsiteX3" fmla="*/ 2767129 w 2767129"/>
              <a:gd name="connsiteY3" fmla="*/ 279785 h 2114455"/>
              <a:gd name="connsiteX4" fmla="*/ 2767129 w 2767129"/>
              <a:gd name="connsiteY4" fmla="*/ 1398923 h 2114455"/>
              <a:gd name="connsiteX5" fmla="*/ 2487344 w 2767129"/>
              <a:gd name="connsiteY5" fmla="*/ 1678708 h 2114455"/>
              <a:gd name="connsiteX6" fmla="*/ 535994 w 2767129"/>
              <a:gd name="connsiteY6" fmla="*/ 2106569 h 2114455"/>
              <a:gd name="connsiteX7" fmla="*/ 88460 w 2767129"/>
              <a:gd name="connsiteY7" fmla="*/ 1928977 h 2114455"/>
              <a:gd name="connsiteX8" fmla="*/ 1224 w 2767129"/>
              <a:gd name="connsiteY8" fmla="*/ 1879328 h 2114455"/>
              <a:gd name="connsiteX9" fmla="*/ 104858 w 2767129"/>
              <a:gd name="connsiteY9" fmla="*/ 1543943 h 2114455"/>
              <a:gd name="connsiteX10" fmla="*/ 729332 w 2767129"/>
              <a:gd name="connsiteY10" fmla="*/ 257187 h 2114455"/>
              <a:gd name="connsiteX0" fmla="*/ 728865 w 2766662"/>
              <a:gd name="connsiteY0" fmla="*/ 257187 h 2216264"/>
              <a:gd name="connsiteX1" fmla="*/ 118662 w 2766662"/>
              <a:gd name="connsiteY1" fmla="*/ 0 h 2216264"/>
              <a:gd name="connsiteX2" fmla="*/ 2486877 w 2766662"/>
              <a:gd name="connsiteY2" fmla="*/ 0 h 2216264"/>
              <a:gd name="connsiteX3" fmla="*/ 2766662 w 2766662"/>
              <a:gd name="connsiteY3" fmla="*/ 279785 h 2216264"/>
              <a:gd name="connsiteX4" fmla="*/ 2766662 w 2766662"/>
              <a:gd name="connsiteY4" fmla="*/ 1398923 h 2216264"/>
              <a:gd name="connsiteX5" fmla="*/ 2486877 w 2766662"/>
              <a:gd name="connsiteY5" fmla="*/ 1678708 h 2216264"/>
              <a:gd name="connsiteX6" fmla="*/ 535527 w 2766662"/>
              <a:gd name="connsiteY6" fmla="*/ 2106569 h 2216264"/>
              <a:gd name="connsiteX7" fmla="*/ 136990 w 2766662"/>
              <a:gd name="connsiteY7" fmla="*/ 2111515 h 2216264"/>
              <a:gd name="connsiteX8" fmla="*/ 757 w 2766662"/>
              <a:gd name="connsiteY8" fmla="*/ 1879328 h 2216264"/>
              <a:gd name="connsiteX9" fmla="*/ 104391 w 2766662"/>
              <a:gd name="connsiteY9" fmla="*/ 1543943 h 2216264"/>
              <a:gd name="connsiteX10" fmla="*/ 728865 w 2766662"/>
              <a:gd name="connsiteY10" fmla="*/ 257187 h 2216264"/>
              <a:gd name="connsiteX0" fmla="*/ 728865 w 2766662"/>
              <a:gd name="connsiteY0" fmla="*/ 257187 h 2160446"/>
              <a:gd name="connsiteX1" fmla="*/ 118662 w 2766662"/>
              <a:gd name="connsiteY1" fmla="*/ 0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6662 w 2766662"/>
              <a:gd name="connsiteY3" fmla="*/ 279785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6662"/>
              <a:gd name="connsiteY0" fmla="*/ 257187 h 2160446"/>
              <a:gd name="connsiteX1" fmla="*/ 979372 w 2766662"/>
              <a:gd name="connsiteY1" fmla="*/ 98555 h 2160446"/>
              <a:gd name="connsiteX2" fmla="*/ 2486877 w 2766662"/>
              <a:gd name="connsiteY2" fmla="*/ 0 h 2160446"/>
              <a:gd name="connsiteX3" fmla="*/ 2765163 w 2766662"/>
              <a:gd name="connsiteY3" fmla="*/ 1294529 h 2160446"/>
              <a:gd name="connsiteX4" fmla="*/ 2766662 w 2766662"/>
              <a:gd name="connsiteY4" fmla="*/ 1398923 h 2160446"/>
              <a:gd name="connsiteX5" fmla="*/ 2486877 w 2766662"/>
              <a:gd name="connsiteY5" fmla="*/ 1678708 h 2160446"/>
              <a:gd name="connsiteX6" fmla="*/ 535527 w 2766662"/>
              <a:gd name="connsiteY6" fmla="*/ 2106569 h 2160446"/>
              <a:gd name="connsiteX7" fmla="*/ 136990 w 2766662"/>
              <a:gd name="connsiteY7" fmla="*/ 2111515 h 2160446"/>
              <a:gd name="connsiteX8" fmla="*/ 757 w 2766662"/>
              <a:gd name="connsiteY8" fmla="*/ 1879328 h 2160446"/>
              <a:gd name="connsiteX9" fmla="*/ 104391 w 2766662"/>
              <a:gd name="connsiteY9" fmla="*/ 1543943 h 2160446"/>
              <a:gd name="connsiteX10" fmla="*/ 728865 w 2766662"/>
              <a:gd name="connsiteY10" fmla="*/ 257187 h 2160446"/>
              <a:gd name="connsiteX0" fmla="*/ 728865 w 2768217"/>
              <a:gd name="connsiteY0" fmla="*/ 257187 h 2160446"/>
              <a:gd name="connsiteX1" fmla="*/ 979372 w 2768217"/>
              <a:gd name="connsiteY1" fmla="*/ 98555 h 2160446"/>
              <a:gd name="connsiteX2" fmla="*/ 2486877 w 2768217"/>
              <a:gd name="connsiteY2" fmla="*/ 0 h 2160446"/>
              <a:gd name="connsiteX3" fmla="*/ 2768151 w 2768217"/>
              <a:gd name="connsiteY3" fmla="*/ 1192292 h 2160446"/>
              <a:gd name="connsiteX4" fmla="*/ 2766662 w 2768217"/>
              <a:gd name="connsiteY4" fmla="*/ 1398923 h 2160446"/>
              <a:gd name="connsiteX5" fmla="*/ 2486877 w 2768217"/>
              <a:gd name="connsiteY5" fmla="*/ 1678708 h 2160446"/>
              <a:gd name="connsiteX6" fmla="*/ 535527 w 2768217"/>
              <a:gd name="connsiteY6" fmla="*/ 2106569 h 2160446"/>
              <a:gd name="connsiteX7" fmla="*/ 136990 w 2768217"/>
              <a:gd name="connsiteY7" fmla="*/ 2111515 h 2160446"/>
              <a:gd name="connsiteX8" fmla="*/ 757 w 2768217"/>
              <a:gd name="connsiteY8" fmla="*/ 1879328 h 2160446"/>
              <a:gd name="connsiteX9" fmla="*/ 104391 w 2768217"/>
              <a:gd name="connsiteY9" fmla="*/ 1543943 h 2160446"/>
              <a:gd name="connsiteX10" fmla="*/ 728865 w 2768217"/>
              <a:gd name="connsiteY10" fmla="*/ 257187 h 2160446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68217"/>
              <a:gd name="connsiteY0" fmla="*/ 158632 h 2061891"/>
              <a:gd name="connsiteX1" fmla="*/ 979372 w 2768217"/>
              <a:gd name="connsiteY1" fmla="*/ 0 h 2061891"/>
              <a:gd name="connsiteX2" fmla="*/ 2072948 w 2768217"/>
              <a:gd name="connsiteY2" fmla="*/ 702302 h 2061891"/>
              <a:gd name="connsiteX3" fmla="*/ 2768151 w 2768217"/>
              <a:gd name="connsiteY3" fmla="*/ 1093737 h 2061891"/>
              <a:gd name="connsiteX4" fmla="*/ 2766662 w 2768217"/>
              <a:gd name="connsiteY4" fmla="*/ 1300368 h 2061891"/>
              <a:gd name="connsiteX5" fmla="*/ 2486877 w 2768217"/>
              <a:gd name="connsiteY5" fmla="*/ 1580153 h 2061891"/>
              <a:gd name="connsiteX6" fmla="*/ 535527 w 2768217"/>
              <a:gd name="connsiteY6" fmla="*/ 2008014 h 2061891"/>
              <a:gd name="connsiteX7" fmla="*/ 136990 w 2768217"/>
              <a:gd name="connsiteY7" fmla="*/ 2012960 h 2061891"/>
              <a:gd name="connsiteX8" fmla="*/ 757 w 2768217"/>
              <a:gd name="connsiteY8" fmla="*/ 1780773 h 2061891"/>
              <a:gd name="connsiteX9" fmla="*/ 104391 w 2768217"/>
              <a:gd name="connsiteY9" fmla="*/ 1445388 h 2061891"/>
              <a:gd name="connsiteX10" fmla="*/ 728865 w 2768217"/>
              <a:gd name="connsiteY10" fmla="*/ 158632 h 2061891"/>
              <a:gd name="connsiteX0" fmla="*/ 728865 w 2770503"/>
              <a:gd name="connsiteY0" fmla="*/ 158632 h 2061891"/>
              <a:gd name="connsiteX1" fmla="*/ 979372 w 2770503"/>
              <a:gd name="connsiteY1" fmla="*/ 0 h 2061891"/>
              <a:gd name="connsiteX2" fmla="*/ 2072948 w 2770503"/>
              <a:gd name="connsiteY2" fmla="*/ 702302 h 2061891"/>
              <a:gd name="connsiteX3" fmla="*/ 2770467 w 2770503"/>
              <a:gd name="connsiteY3" fmla="*/ 1159048 h 2061891"/>
              <a:gd name="connsiteX4" fmla="*/ 2766662 w 2770503"/>
              <a:gd name="connsiteY4" fmla="*/ 1300368 h 2061891"/>
              <a:gd name="connsiteX5" fmla="*/ 2486877 w 2770503"/>
              <a:gd name="connsiteY5" fmla="*/ 1580153 h 2061891"/>
              <a:gd name="connsiteX6" fmla="*/ 535527 w 2770503"/>
              <a:gd name="connsiteY6" fmla="*/ 2008014 h 2061891"/>
              <a:gd name="connsiteX7" fmla="*/ 136990 w 2770503"/>
              <a:gd name="connsiteY7" fmla="*/ 2012960 h 2061891"/>
              <a:gd name="connsiteX8" fmla="*/ 757 w 2770503"/>
              <a:gd name="connsiteY8" fmla="*/ 1780773 h 2061891"/>
              <a:gd name="connsiteX9" fmla="*/ 104391 w 2770503"/>
              <a:gd name="connsiteY9" fmla="*/ 1445388 h 2061891"/>
              <a:gd name="connsiteX10" fmla="*/ 728865 w 2770503"/>
              <a:gd name="connsiteY10" fmla="*/ 158632 h 2061891"/>
              <a:gd name="connsiteX0" fmla="*/ 728865 w 2770503"/>
              <a:gd name="connsiteY0" fmla="*/ 43196 h 1946455"/>
              <a:gd name="connsiteX1" fmla="*/ 1246192 w 2770503"/>
              <a:gd name="connsiteY1" fmla="*/ 198396 h 1946455"/>
              <a:gd name="connsiteX2" fmla="*/ 2072948 w 2770503"/>
              <a:gd name="connsiteY2" fmla="*/ 586866 h 1946455"/>
              <a:gd name="connsiteX3" fmla="*/ 2770467 w 2770503"/>
              <a:gd name="connsiteY3" fmla="*/ 1043612 h 1946455"/>
              <a:gd name="connsiteX4" fmla="*/ 2766662 w 2770503"/>
              <a:gd name="connsiteY4" fmla="*/ 1184932 h 1946455"/>
              <a:gd name="connsiteX5" fmla="*/ 2486877 w 2770503"/>
              <a:gd name="connsiteY5" fmla="*/ 1464717 h 1946455"/>
              <a:gd name="connsiteX6" fmla="*/ 535527 w 2770503"/>
              <a:gd name="connsiteY6" fmla="*/ 1892578 h 1946455"/>
              <a:gd name="connsiteX7" fmla="*/ 136990 w 2770503"/>
              <a:gd name="connsiteY7" fmla="*/ 1897524 h 1946455"/>
              <a:gd name="connsiteX8" fmla="*/ 757 w 2770503"/>
              <a:gd name="connsiteY8" fmla="*/ 1665337 h 1946455"/>
              <a:gd name="connsiteX9" fmla="*/ 104391 w 2770503"/>
              <a:gd name="connsiteY9" fmla="*/ 1329952 h 1946455"/>
              <a:gd name="connsiteX10" fmla="*/ 728865 w 2770503"/>
              <a:gd name="connsiteY10" fmla="*/ 43196 h 1946455"/>
              <a:gd name="connsiteX0" fmla="*/ 907940 w 2770503"/>
              <a:gd name="connsiteY0" fmla="*/ 35612 h 2027511"/>
              <a:gd name="connsiteX1" fmla="*/ 1246192 w 2770503"/>
              <a:gd name="connsiteY1" fmla="*/ 279452 h 2027511"/>
              <a:gd name="connsiteX2" fmla="*/ 2072948 w 2770503"/>
              <a:gd name="connsiteY2" fmla="*/ 667922 h 2027511"/>
              <a:gd name="connsiteX3" fmla="*/ 2770467 w 2770503"/>
              <a:gd name="connsiteY3" fmla="*/ 1124668 h 2027511"/>
              <a:gd name="connsiteX4" fmla="*/ 2766662 w 2770503"/>
              <a:gd name="connsiteY4" fmla="*/ 1265988 h 2027511"/>
              <a:gd name="connsiteX5" fmla="*/ 2486877 w 2770503"/>
              <a:gd name="connsiteY5" fmla="*/ 1545773 h 2027511"/>
              <a:gd name="connsiteX6" fmla="*/ 535527 w 2770503"/>
              <a:gd name="connsiteY6" fmla="*/ 1973634 h 2027511"/>
              <a:gd name="connsiteX7" fmla="*/ 136990 w 2770503"/>
              <a:gd name="connsiteY7" fmla="*/ 1978580 h 2027511"/>
              <a:gd name="connsiteX8" fmla="*/ 757 w 2770503"/>
              <a:gd name="connsiteY8" fmla="*/ 1746393 h 2027511"/>
              <a:gd name="connsiteX9" fmla="*/ 104391 w 2770503"/>
              <a:gd name="connsiteY9" fmla="*/ 1411008 h 2027511"/>
              <a:gd name="connsiteX10" fmla="*/ 907940 w 2770503"/>
              <a:gd name="connsiteY10" fmla="*/ 35612 h 2027511"/>
              <a:gd name="connsiteX0" fmla="*/ 907940 w 2770503"/>
              <a:gd name="connsiteY0" fmla="*/ 39197 h 2031096"/>
              <a:gd name="connsiteX1" fmla="*/ 1304804 w 2770503"/>
              <a:gd name="connsiteY1" fmla="*/ 236875 h 2031096"/>
              <a:gd name="connsiteX2" fmla="*/ 2072948 w 2770503"/>
              <a:gd name="connsiteY2" fmla="*/ 671507 h 2031096"/>
              <a:gd name="connsiteX3" fmla="*/ 2770467 w 2770503"/>
              <a:gd name="connsiteY3" fmla="*/ 1128253 h 2031096"/>
              <a:gd name="connsiteX4" fmla="*/ 2766662 w 2770503"/>
              <a:gd name="connsiteY4" fmla="*/ 1269573 h 2031096"/>
              <a:gd name="connsiteX5" fmla="*/ 2486877 w 2770503"/>
              <a:gd name="connsiteY5" fmla="*/ 1549358 h 2031096"/>
              <a:gd name="connsiteX6" fmla="*/ 535527 w 2770503"/>
              <a:gd name="connsiteY6" fmla="*/ 1977219 h 2031096"/>
              <a:gd name="connsiteX7" fmla="*/ 136990 w 2770503"/>
              <a:gd name="connsiteY7" fmla="*/ 1982165 h 2031096"/>
              <a:gd name="connsiteX8" fmla="*/ 757 w 2770503"/>
              <a:gd name="connsiteY8" fmla="*/ 1749978 h 2031096"/>
              <a:gd name="connsiteX9" fmla="*/ 104391 w 2770503"/>
              <a:gd name="connsiteY9" fmla="*/ 1414593 h 2031096"/>
              <a:gd name="connsiteX10" fmla="*/ 907940 w 2770503"/>
              <a:gd name="connsiteY10" fmla="*/ 39197 h 2031096"/>
              <a:gd name="connsiteX0" fmla="*/ 907940 w 2770503"/>
              <a:gd name="connsiteY0" fmla="*/ 55039 h 2046938"/>
              <a:gd name="connsiteX1" fmla="*/ 1304804 w 2770503"/>
              <a:gd name="connsiteY1" fmla="*/ 252717 h 2046938"/>
              <a:gd name="connsiteX2" fmla="*/ 2072948 w 2770503"/>
              <a:gd name="connsiteY2" fmla="*/ 687349 h 2046938"/>
              <a:gd name="connsiteX3" fmla="*/ 2770467 w 2770503"/>
              <a:gd name="connsiteY3" fmla="*/ 1144095 h 2046938"/>
              <a:gd name="connsiteX4" fmla="*/ 2766662 w 2770503"/>
              <a:gd name="connsiteY4" fmla="*/ 1285415 h 2046938"/>
              <a:gd name="connsiteX5" fmla="*/ 2486877 w 2770503"/>
              <a:gd name="connsiteY5" fmla="*/ 1565200 h 2046938"/>
              <a:gd name="connsiteX6" fmla="*/ 535527 w 2770503"/>
              <a:gd name="connsiteY6" fmla="*/ 1993061 h 2046938"/>
              <a:gd name="connsiteX7" fmla="*/ 136990 w 2770503"/>
              <a:gd name="connsiteY7" fmla="*/ 1998007 h 2046938"/>
              <a:gd name="connsiteX8" fmla="*/ 757 w 2770503"/>
              <a:gd name="connsiteY8" fmla="*/ 1765820 h 2046938"/>
              <a:gd name="connsiteX9" fmla="*/ 104391 w 2770503"/>
              <a:gd name="connsiteY9" fmla="*/ 1430435 h 2046938"/>
              <a:gd name="connsiteX10" fmla="*/ 907940 w 2770503"/>
              <a:gd name="connsiteY10" fmla="*/ 55039 h 2046938"/>
              <a:gd name="connsiteX0" fmla="*/ 838719 w 2770503"/>
              <a:gd name="connsiteY0" fmla="*/ 82211 h 1954097"/>
              <a:gd name="connsiteX1" fmla="*/ 1304804 w 2770503"/>
              <a:gd name="connsiteY1" fmla="*/ 159876 h 1954097"/>
              <a:gd name="connsiteX2" fmla="*/ 2072948 w 2770503"/>
              <a:gd name="connsiteY2" fmla="*/ 594508 h 1954097"/>
              <a:gd name="connsiteX3" fmla="*/ 2770467 w 2770503"/>
              <a:gd name="connsiteY3" fmla="*/ 1051254 h 1954097"/>
              <a:gd name="connsiteX4" fmla="*/ 2766662 w 2770503"/>
              <a:gd name="connsiteY4" fmla="*/ 1192574 h 1954097"/>
              <a:gd name="connsiteX5" fmla="*/ 2486877 w 2770503"/>
              <a:gd name="connsiteY5" fmla="*/ 1472359 h 1954097"/>
              <a:gd name="connsiteX6" fmla="*/ 535527 w 2770503"/>
              <a:gd name="connsiteY6" fmla="*/ 1900220 h 1954097"/>
              <a:gd name="connsiteX7" fmla="*/ 136990 w 2770503"/>
              <a:gd name="connsiteY7" fmla="*/ 1905166 h 1954097"/>
              <a:gd name="connsiteX8" fmla="*/ 757 w 2770503"/>
              <a:gd name="connsiteY8" fmla="*/ 1672979 h 1954097"/>
              <a:gd name="connsiteX9" fmla="*/ 104391 w 2770503"/>
              <a:gd name="connsiteY9" fmla="*/ 1337594 h 1954097"/>
              <a:gd name="connsiteX10" fmla="*/ 838719 w 2770503"/>
              <a:gd name="connsiteY10" fmla="*/ 82211 h 1954097"/>
              <a:gd name="connsiteX0" fmla="*/ 838719 w 2770503"/>
              <a:gd name="connsiteY0" fmla="*/ 145001 h 2016887"/>
              <a:gd name="connsiteX1" fmla="*/ 1304804 w 2770503"/>
              <a:gd name="connsiteY1" fmla="*/ 222666 h 2016887"/>
              <a:gd name="connsiteX2" fmla="*/ 2072948 w 2770503"/>
              <a:gd name="connsiteY2" fmla="*/ 657298 h 2016887"/>
              <a:gd name="connsiteX3" fmla="*/ 2770467 w 2770503"/>
              <a:gd name="connsiteY3" fmla="*/ 1114044 h 2016887"/>
              <a:gd name="connsiteX4" fmla="*/ 2766662 w 2770503"/>
              <a:gd name="connsiteY4" fmla="*/ 1255364 h 2016887"/>
              <a:gd name="connsiteX5" fmla="*/ 2486877 w 2770503"/>
              <a:gd name="connsiteY5" fmla="*/ 1535149 h 2016887"/>
              <a:gd name="connsiteX6" fmla="*/ 535527 w 2770503"/>
              <a:gd name="connsiteY6" fmla="*/ 1963010 h 2016887"/>
              <a:gd name="connsiteX7" fmla="*/ 136990 w 2770503"/>
              <a:gd name="connsiteY7" fmla="*/ 1967956 h 2016887"/>
              <a:gd name="connsiteX8" fmla="*/ 757 w 2770503"/>
              <a:gd name="connsiteY8" fmla="*/ 1735769 h 2016887"/>
              <a:gd name="connsiteX9" fmla="*/ 104391 w 2770503"/>
              <a:gd name="connsiteY9" fmla="*/ 1400384 h 2016887"/>
              <a:gd name="connsiteX10" fmla="*/ 838719 w 2770503"/>
              <a:gd name="connsiteY10" fmla="*/ 145001 h 201688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2486877 w 2770503"/>
              <a:gd name="connsiteY5" fmla="*/ 1535149 h 1967956"/>
              <a:gd name="connsiteX6" fmla="*/ 136990 w 2770503"/>
              <a:gd name="connsiteY6" fmla="*/ 1967956 h 1967956"/>
              <a:gd name="connsiteX7" fmla="*/ 757 w 2770503"/>
              <a:gd name="connsiteY7" fmla="*/ 1735769 h 1967956"/>
              <a:gd name="connsiteX8" fmla="*/ 104391 w 2770503"/>
              <a:gd name="connsiteY8" fmla="*/ 1400384 h 1967956"/>
              <a:gd name="connsiteX9" fmla="*/ 838719 w 2770503"/>
              <a:gd name="connsiteY9" fmla="*/ 145001 h 1967956"/>
              <a:gd name="connsiteX0" fmla="*/ 838719 w 2770503"/>
              <a:gd name="connsiteY0" fmla="*/ 145001 h 2161467"/>
              <a:gd name="connsiteX1" fmla="*/ 1304804 w 2770503"/>
              <a:gd name="connsiteY1" fmla="*/ 222666 h 2161467"/>
              <a:gd name="connsiteX2" fmla="*/ 2072948 w 2770503"/>
              <a:gd name="connsiteY2" fmla="*/ 657298 h 2161467"/>
              <a:gd name="connsiteX3" fmla="*/ 2770467 w 2770503"/>
              <a:gd name="connsiteY3" fmla="*/ 1114044 h 2161467"/>
              <a:gd name="connsiteX4" fmla="*/ 2766662 w 2770503"/>
              <a:gd name="connsiteY4" fmla="*/ 1255364 h 2161467"/>
              <a:gd name="connsiteX5" fmla="*/ 2486877 w 2770503"/>
              <a:gd name="connsiteY5" fmla="*/ 1535149 h 2161467"/>
              <a:gd name="connsiteX6" fmla="*/ 136990 w 2770503"/>
              <a:gd name="connsiteY6" fmla="*/ 1967956 h 2161467"/>
              <a:gd name="connsiteX7" fmla="*/ 757 w 2770503"/>
              <a:gd name="connsiteY7" fmla="*/ 1735769 h 2161467"/>
              <a:gd name="connsiteX8" fmla="*/ 104391 w 2770503"/>
              <a:gd name="connsiteY8" fmla="*/ 1400384 h 2161467"/>
              <a:gd name="connsiteX9" fmla="*/ 838719 w 2770503"/>
              <a:gd name="connsiteY9" fmla="*/ 145001 h 2161467"/>
              <a:gd name="connsiteX0" fmla="*/ 838719 w 2770503"/>
              <a:gd name="connsiteY0" fmla="*/ 145001 h 1967956"/>
              <a:gd name="connsiteX1" fmla="*/ 1304804 w 2770503"/>
              <a:gd name="connsiteY1" fmla="*/ 222666 h 1967956"/>
              <a:gd name="connsiteX2" fmla="*/ 2072948 w 2770503"/>
              <a:gd name="connsiteY2" fmla="*/ 657298 h 1967956"/>
              <a:gd name="connsiteX3" fmla="*/ 2770467 w 2770503"/>
              <a:gd name="connsiteY3" fmla="*/ 1114044 h 1967956"/>
              <a:gd name="connsiteX4" fmla="*/ 2766662 w 2770503"/>
              <a:gd name="connsiteY4" fmla="*/ 1255364 h 1967956"/>
              <a:gd name="connsiteX5" fmla="*/ 136990 w 2770503"/>
              <a:gd name="connsiteY5" fmla="*/ 1967956 h 1967956"/>
              <a:gd name="connsiteX6" fmla="*/ 757 w 2770503"/>
              <a:gd name="connsiteY6" fmla="*/ 1735769 h 1967956"/>
              <a:gd name="connsiteX7" fmla="*/ 104391 w 2770503"/>
              <a:gd name="connsiteY7" fmla="*/ 1400384 h 1967956"/>
              <a:gd name="connsiteX8" fmla="*/ 838719 w 2770503"/>
              <a:gd name="connsiteY8" fmla="*/ 145001 h 1967956"/>
              <a:gd name="connsiteX0" fmla="*/ 838719 w 2770503"/>
              <a:gd name="connsiteY0" fmla="*/ 145001 h 2140708"/>
              <a:gd name="connsiteX1" fmla="*/ 1304804 w 2770503"/>
              <a:gd name="connsiteY1" fmla="*/ 222666 h 2140708"/>
              <a:gd name="connsiteX2" fmla="*/ 2072948 w 2770503"/>
              <a:gd name="connsiteY2" fmla="*/ 657298 h 2140708"/>
              <a:gd name="connsiteX3" fmla="*/ 2770467 w 2770503"/>
              <a:gd name="connsiteY3" fmla="*/ 1114044 h 2140708"/>
              <a:gd name="connsiteX4" fmla="*/ 2766662 w 2770503"/>
              <a:gd name="connsiteY4" fmla="*/ 1255364 h 2140708"/>
              <a:gd name="connsiteX5" fmla="*/ 136990 w 2770503"/>
              <a:gd name="connsiteY5" fmla="*/ 1967956 h 2140708"/>
              <a:gd name="connsiteX6" fmla="*/ 757 w 2770503"/>
              <a:gd name="connsiteY6" fmla="*/ 1735769 h 2140708"/>
              <a:gd name="connsiteX7" fmla="*/ 104391 w 2770503"/>
              <a:gd name="connsiteY7" fmla="*/ 1400384 h 2140708"/>
              <a:gd name="connsiteX8" fmla="*/ 838719 w 2770503"/>
              <a:gd name="connsiteY8" fmla="*/ 145001 h 2140708"/>
              <a:gd name="connsiteX0" fmla="*/ 838719 w 2770503"/>
              <a:gd name="connsiteY0" fmla="*/ 145001 h 2281406"/>
              <a:gd name="connsiteX1" fmla="*/ 1304804 w 2770503"/>
              <a:gd name="connsiteY1" fmla="*/ 222666 h 2281406"/>
              <a:gd name="connsiteX2" fmla="*/ 2072948 w 2770503"/>
              <a:gd name="connsiteY2" fmla="*/ 657298 h 2281406"/>
              <a:gd name="connsiteX3" fmla="*/ 2770467 w 2770503"/>
              <a:gd name="connsiteY3" fmla="*/ 1114044 h 2281406"/>
              <a:gd name="connsiteX4" fmla="*/ 2766662 w 2770503"/>
              <a:gd name="connsiteY4" fmla="*/ 1255364 h 2281406"/>
              <a:gd name="connsiteX5" fmla="*/ 136990 w 2770503"/>
              <a:gd name="connsiteY5" fmla="*/ 1967956 h 2281406"/>
              <a:gd name="connsiteX6" fmla="*/ 757 w 2770503"/>
              <a:gd name="connsiteY6" fmla="*/ 1735769 h 2281406"/>
              <a:gd name="connsiteX7" fmla="*/ 104391 w 2770503"/>
              <a:gd name="connsiteY7" fmla="*/ 1400384 h 2281406"/>
              <a:gd name="connsiteX8" fmla="*/ 838719 w 2770503"/>
              <a:gd name="connsiteY8" fmla="*/ 145001 h 2281406"/>
              <a:gd name="connsiteX0" fmla="*/ 838719 w 2770503"/>
              <a:gd name="connsiteY0" fmla="*/ 130543 h 2266948"/>
              <a:gd name="connsiteX1" fmla="*/ 1304804 w 2770503"/>
              <a:gd name="connsiteY1" fmla="*/ 208208 h 2266948"/>
              <a:gd name="connsiteX2" fmla="*/ 2072948 w 2770503"/>
              <a:gd name="connsiteY2" fmla="*/ 642840 h 2266948"/>
              <a:gd name="connsiteX3" fmla="*/ 2770467 w 2770503"/>
              <a:gd name="connsiteY3" fmla="*/ 1099586 h 2266948"/>
              <a:gd name="connsiteX4" fmla="*/ 2766662 w 2770503"/>
              <a:gd name="connsiteY4" fmla="*/ 1240906 h 2266948"/>
              <a:gd name="connsiteX5" fmla="*/ 136990 w 2770503"/>
              <a:gd name="connsiteY5" fmla="*/ 1953498 h 2266948"/>
              <a:gd name="connsiteX6" fmla="*/ 757 w 2770503"/>
              <a:gd name="connsiteY6" fmla="*/ 1721311 h 2266948"/>
              <a:gd name="connsiteX7" fmla="*/ 104391 w 2770503"/>
              <a:gd name="connsiteY7" fmla="*/ 1385926 h 2266948"/>
              <a:gd name="connsiteX8" fmla="*/ 838719 w 2770503"/>
              <a:gd name="connsiteY8" fmla="*/ 130543 h 2266948"/>
              <a:gd name="connsiteX0" fmla="*/ 775500 w 2770503"/>
              <a:gd name="connsiteY0" fmla="*/ 169113 h 2182043"/>
              <a:gd name="connsiteX1" fmla="*/ 1304804 w 2770503"/>
              <a:gd name="connsiteY1" fmla="*/ 123303 h 2182043"/>
              <a:gd name="connsiteX2" fmla="*/ 2072948 w 2770503"/>
              <a:gd name="connsiteY2" fmla="*/ 557935 h 2182043"/>
              <a:gd name="connsiteX3" fmla="*/ 2770467 w 2770503"/>
              <a:gd name="connsiteY3" fmla="*/ 1014681 h 2182043"/>
              <a:gd name="connsiteX4" fmla="*/ 2766662 w 2770503"/>
              <a:gd name="connsiteY4" fmla="*/ 1156001 h 2182043"/>
              <a:gd name="connsiteX5" fmla="*/ 136990 w 2770503"/>
              <a:gd name="connsiteY5" fmla="*/ 1868593 h 2182043"/>
              <a:gd name="connsiteX6" fmla="*/ 757 w 2770503"/>
              <a:gd name="connsiteY6" fmla="*/ 1636406 h 2182043"/>
              <a:gd name="connsiteX7" fmla="*/ 104391 w 2770503"/>
              <a:gd name="connsiteY7" fmla="*/ 1301021 h 2182043"/>
              <a:gd name="connsiteX8" fmla="*/ 775500 w 2770503"/>
              <a:gd name="connsiteY8" fmla="*/ 169113 h 2182043"/>
              <a:gd name="connsiteX0" fmla="*/ 775500 w 2770503"/>
              <a:gd name="connsiteY0" fmla="*/ 195962 h 2208892"/>
              <a:gd name="connsiteX1" fmla="*/ 1304804 w 2770503"/>
              <a:gd name="connsiteY1" fmla="*/ 150152 h 2208892"/>
              <a:gd name="connsiteX2" fmla="*/ 2072948 w 2770503"/>
              <a:gd name="connsiteY2" fmla="*/ 584784 h 2208892"/>
              <a:gd name="connsiteX3" fmla="*/ 2770467 w 2770503"/>
              <a:gd name="connsiteY3" fmla="*/ 1041530 h 2208892"/>
              <a:gd name="connsiteX4" fmla="*/ 2766662 w 2770503"/>
              <a:gd name="connsiteY4" fmla="*/ 1182850 h 2208892"/>
              <a:gd name="connsiteX5" fmla="*/ 136990 w 2770503"/>
              <a:gd name="connsiteY5" fmla="*/ 1895442 h 2208892"/>
              <a:gd name="connsiteX6" fmla="*/ 757 w 2770503"/>
              <a:gd name="connsiteY6" fmla="*/ 1663255 h 2208892"/>
              <a:gd name="connsiteX7" fmla="*/ 104391 w 2770503"/>
              <a:gd name="connsiteY7" fmla="*/ 1327870 h 2208892"/>
              <a:gd name="connsiteX8" fmla="*/ 775500 w 2770503"/>
              <a:gd name="connsiteY8" fmla="*/ 195962 h 2208892"/>
              <a:gd name="connsiteX0" fmla="*/ 775500 w 2783872"/>
              <a:gd name="connsiteY0" fmla="*/ 195962 h 2208892"/>
              <a:gd name="connsiteX1" fmla="*/ 1304804 w 2783872"/>
              <a:gd name="connsiteY1" fmla="*/ 150152 h 2208892"/>
              <a:gd name="connsiteX2" fmla="*/ 2072948 w 2783872"/>
              <a:gd name="connsiteY2" fmla="*/ 584784 h 2208892"/>
              <a:gd name="connsiteX3" fmla="*/ 2783862 w 2783872"/>
              <a:gd name="connsiteY3" fmla="*/ 1129225 h 2208892"/>
              <a:gd name="connsiteX4" fmla="*/ 2766662 w 2783872"/>
              <a:gd name="connsiteY4" fmla="*/ 1182850 h 2208892"/>
              <a:gd name="connsiteX5" fmla="*/ 136990 w 2783872"/>
              <a:gd name="connsiteY5" fmla="*/ 1895442 h 2208892"/>
              <a:gd name="connsiteX6" fmla="*/ 757 w 2783872"/>
              <a:gd name="connsiteY6" fmla="*/ 1663255 h 2208892"/>
              <a:gd name="connsiteX7" fmla="*/ 104391 w 2783872"/>
              <a:gd name="connsiteY7" fmla="*/ 1327870 h 2208892"/>
              <a:gd name="connsiteX8" fmla="*/ 775500 w 2783872"/>
              <a:gd name="connsiteY8" fmla="*/ 195962 h 2208892"/>
              <a:gd name="connsiteX0" fmla="*/ 754036 w 2783872"/>
              <a:gd name="connsiteY0" fmla="*/ 194368 h 2211680"/>
              <a:gd name="connsiteX1" fmla="*/ 1304804 w 2783872"/>
              <a:gd name="connsiteY1" fmla="*/ 152940 h 2211680"/>
              <a:gd name="connsiteX2" fmla="*/ 2072948 w 2783872"/>
              <a:gd name="connsiteY2" fmla="*/ 587572 h 2211680"/>
              <a:gd name="connsiteX3" fmla="*/ 2783862 w 2783872"/>
              <a:gd name="connsiteY3" fmla="*/ 1132013 h 2211680"/>
              <a:gd name="connsiteX4" fmla="*/ 2766662 w 2783872"/>
              <a:gd name="connsiteY4" fmla="*/ 1185638 h 2211680"/>
              <a:gd name="connsiteX5" fmla="*/ 136990 w 2783872"/>
              <a:gd name="connsiteY5" fmla="*/ 1898230 h 2211680"/>
              <a:gd name="connsiteX6" fmla="*/ 757 w 2783872"/>
              <a:gd name="connsiteY6" fmla="*/ 1666043 h 2211680"/>
              <a:gd name="connsiteX7" fmla="*/ 104391 w 2783872"/>
              <a:gd name="connsiteY7" fmla="*/ 1330658 h 2211680"/>
              <a:gd name="connsiteX8" fmla="*/ 754036 w 2783872"/>
              <a:gd name="connsiteY8" fmla="*/ 194368 h 2211680"/>
              <a:gd name="connsiteX0" fmla="*/ 1036747 w 3066583"/>
              <a:gd name="connsiteY0" fmla="*/ 194368 h 2211680"/>
              <a:gd name="connsiteX1" fmla="*/ 1587515 w 3066583"/>
              <a:gd name="connsiteY1" fmla="*/ 152940 h 2211680"/>
              <a:gd name="connsiteX2" fmla="*/ 2355659 w 3066583"/>
              <a:gd name="connsiteY2" fmla="*/ 587572 h 2211680"/>
              <a:gd name="connsiteX3" fmla="*/ 3066573 w 3066583"/>
              <a:gd name="connsiteY3" fmla="*/ 1132013 h 2211680"/>
              <a:gd name="connsiteX4" fmla="*/ 3049373 w 3066583"/>
              <a:gd name="connsiteY4" fmla="*/ 1185638 h 2211680"/>
              <a:gd name="connsiteX5" fmla="*/ 419701 w 3066583"/>
              <a:gd name="connsiteY5" fmla="*/ 1898230 h 2211680"/>
              <a:gd name="connsiteX6" fmla="*/ 283468 w 3066583"/>
              <a:gd name="connsiteY6" fmla="*/ 1666043 h 2211680"/>
              <a:gd name="connsiteX7" fmla="*/ 26072 w 3066583"/>
              <a:gd name="connsiteY7" fmla="*/ 1238384 h 2211680"/>
              <a:gd name="connsiteX8" fmla="*/ 1036747 w 3066583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55449 w 3085285"/>
              <a:gd name="connsiteY0" fmla="*/ 194368 h 2211680"/>
              <a:gd name="connsiteX1" fmla="*/ 1606217 w 3085285"/>
              <a:gd name="connsiteY1" fmla="*/ 152940 h 2211680"/>
              <a:gd name="connsiteX2" fmla="*/ 2374361 w 3085285"/>
              <a:gd name="connsiteY2" fmla="*/ 587572 h 2211680"/>
              <a:gd name="connsiteX3" fmla="*/ 3085275 w 3085285"/>
              <a:gd name="connsiteY3" fmla="*/ 1132013 h 2211680"/>
              <a:gd name="connsiteX4" fmla="*/ 3068075 w 3085285"/>
              <a:gd name="connsiteY4" fmla="*/ 1185638 h 2211680"/>
              <a:gd name="connsiteX5" fmla="*/ 438403 w 3085285"/>
              <a:gd name="connsiteY5" fmla="*/ 1898230 h 2211680"/>
              <a:gd name="connsiteX6" fmla="*/ 102869 w 3085285"/>
              <a:gd name="connsiteY6" fmla="*/ 1730957 h 2211680"/>
              <a:gd name="connsiteX7" fmla="*/ 44774 w 3085285"/>
              <a:gd name="connsiteY7" fmla="*/ 1238384 h 2211680"/>
              <a:gd name="connsiteX8" fmla="*/ 1055449 w 3085285"/>
              <a:gd name="connsiteY8" fmla="*/ 194368 h 2211680"/>
              <a:gd name="connsiteX0" fmla="*/ 1074696 w 3104532"/>
              <a:gd name="connsiteY0" fmla="*/ 194368 h 2211680"/>
              <a:gd name="connsiteX1" fmla="*/ 1625464 w 3104532"/>
              <a:gd name="connsiteY1" fmla="*/ 152940 h 2211680"/>
              <a:gd name="connsiteX2" fmla="*/ 2393608 w 3104532"/>
              <a:gd name="connsiteY2" fmla="*/ 587572 h 2211680"/>
              <a:gd name="connsiteX3" fmla="*/ 3104522 w 3104532"/>
              <a:gd name="connsiteY3" fmla="*/ 1132013 h 2211680"/>
              <a:gd name="connsiteX4" fmla="*/ 3087322 w 3104532"/>
              <a:gd name="connsiteY4" fmla="*/ 1185638 h 2211680"/>
              <a:gd name="connsiteX5" fmla="*/ 457650 w 3104532"/>
              <a:gd name="connsiteY5" fmla="*/ 1898230 h 2211680"/>
              <a:gd name="connsiteX6" fmla="*/ 122116 w 3104532"/>
              <a:gd name="connsiteY6" fmla="*/ 1730957 h 2211680"/>
              <a:gd name="connsiteX7" fmla="*/ 64021 w 3104532"/>
              <a:gd name="connsiteY7" fmla="*/ 1238384 h 2211680"/>
              <a:gd name="connsiteX8" fmla="*/ 1074696 w 3104532"/>
              <a:gd name="connsiteY8" fmla="*/ 194368 h 2211680"/>
              <a:gd name="connsiteX0" fmla="*/ 1074696 w 3104532"/>
              <a:gd name="connsiteY0" fmla="*/ 194368 h 2230109"/>
              <a:gd name="connsiteX1" fmla="*/ 1625464 w 3104532"/>
              <a:gd name="connsiteY1" fmla="*/ 152940 h 2230109"/>
              <a:gd name="connsiteX2" fmla="*/ 2393608 w 3104532"/>
              <a:gd name="connsiteY2" fmla="*/ 587572 h 2230109"/>
              <a:gd name="connsiteX3" fmla="*/ 3104522 w 3104532"/>
              <a:gd name="connsiteY3" fmla="*/ 1132013 h 2230109"/>
              <a:gd name="connsiteX4" fmla="*/ 3087322 w 3104532"/>
              <a:gd name="connsiteY4" fmla="*/ 1185638 h 2230109"/>
              <a:gd name="connsiteX5" fmla="*/ 431606 w 3104532"/>
              <a:gd name="connsiteY5" fmla="*/ 1931268 h 2230109"/>
              <a:gd name="connsiteX6" fmla="*/ 122116 w 3104532"/>
              <a:gd name="connsiteY6" fmla="*/ 1730957 h 2230109"/>
              <a:gd name="connsiteX7" fmla="*/ 64021 w 3104532"/>
              <a:gd name="connsiteY7" fmla="*/ 1238384 h 2230109"/>
              <a:gd name="connsiteX8" fmla="*/ 1074696 w 3104532"/>
              <a:gd name="connsiteY8" fmla="*/ 194368 h 2230109"/>
              <a:gd name="connsiteX0" fmla="*/ 1074696 w 3104532"/>
              <a:gd name="connsiteY0" fmla="*/ 194368 h 2199682"/>
              <a:gd name="connsiteX1" fmla="*/ 1625464 w 3104532"/>
              <a:gd name="connsiteY1" fmla="*/ 152940 h 2199682"/>
              <a:gd name="connsiteX2" fmla="*/ 2393608 w 3104532"/>
              <a:gd name="connsiteY2" fmla="*/ 587572 h 2199682"/>
              <a:gd name="connsiteX3" fmla="*/ 3104522 w 3104532"/>
              <a:gd name="connsiteY3" fmla="*/ 1132013 h 2199682"/>
              <a:gd name="connsiteX4" fmla="*/ 3087322 w 3104532"/>
              <a:gd name="connsiteY4" fmla="*/ 1185638 h 2199682"/>
              <a:gd name="connsiteX5" fmla="*/ 431606 w 3104532"/>
              <a:gd name="connsiteY5" fmla="*/ 1931268 h 2199682"/>
              <a:gd name="connsiteX6" fmla="*/ 122116 w 3104532"/>
              <a:gd name="connsiteY6" fmla="*/ 1730957 h 2199682"/>
              <a:gd name="connsiteX7" fmla="*/ 64021 w 3104532"/>
              <a:gd name="connsiteY7" fmla="*/ 1238384 h 2199682"/>
              <a:gd name="connsiteX8" fmla="*/ 1074696 w 3104532"/>
              <a:gd name="connsiteY8" fmla="*/ 194368 h 2199682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104522 w 3348237"/>
              <a:gd name="connsiteY3" fmla="*/ 1132013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348237"/>
              <a:gd name="connsiteY0" fmla="*/ 194368 h 2260540"/>
              <a:gd name="connsiteX1" fmla="*/ 1625464 w 3348237"/>
              <a:gd name="connsiteY1" fmla="*/ 152940 h 2260540"/>
              <a:gd name="connsiteX2" fmla="*/ 2393608 w 3348237"/>
              <a:gd name="connsiteY2" fmla="*/ 587572 h 2260540"/>
              <a:gd name="connsiteX3" fmla="*/ 3229150 w 3348237"/>
              <a:gd name="connsiteY3" fmla="*/ 1079616 h 2260540"/>
              <a:gd name="connsiteX4" fmla="*/ 3348237 w 3348237"/>
              <a:gd name="connsiteY4" fmla="*/ 1312675 h 2260540"/>
              <a:gd name="connsiteX5" fmla="*/ 431606 w 3348237"/>
              <a:gd name="connsiteY5" fmla="*/ 1931268 h 2260540"/>
              <a:gd name="connsiteX6" fmla="*/ 122116 w 3348237"/>
              <a:gd name="connsiteY6" fmla="*/ 1730957 h 2260540"/>
              <a:gd name="connsiteX7" fmla="*/ 64021 w 3348237"/>
              <a:gd name="connsiteY7" fmla="*/ 1238384 h 2260540"/>
              <a:gd name="connsiteX8" fmla="*/ 1074696 w 3348237"/>
              <a:gd name="connsiteY8" fmla="*/ 194368 h 2260540"/>
              <a:gd name="connsiteX0" fmla="*/ 1074696 w 3413447"/>
              <a:gd name="connsiteY0" fmla="*/ 194368 h 2260540"/>
              <a:gd name="connsiteX1" fmla="*/ 1625464 w 3413447"/>
              <a:gd name="connsiteY1" fmla="*/ 152940 h 2260540"/>
              <a:gd name="connsiteX2" fmla="*/ 2393608 w 3413447"/>
              <a:gd name="connsiteY2" fmla="*/ 587572 h 2260540"/>
              <a:gd name="connsiteX3" fmla="*/ 3348237 w 3413447"/>
              <a:gd name="connsiteY3" fmla="*/ 1312675 h 2260540"/>
              <a:gd name="connsiteX4" fmla="*/ 431606 w 3413447"/>
              <a:gd name="connsiteY4" fmla="*/ 1931268 h 2260540"/>
              <a:gd name="connsiteX5" fmla="*/ 122116 w 3413447"/>
              <a:gd name="connsiteY5" fmla="*/ 1730957 h 2260540"/>
              <a:gd name="connsiteX6" fmla="*/ 64021 w 3413447"/>
              <a:gd name="connsiteY6" fmla="*/ 1238384 h 2260540"/>
              <a:gd name="connsiteX7" fmla="*/ 1074696 w 3413447"/>
              <a:gd name="connsiteY7" fmla="*/ 194368 h 2260540"/>
              <a:gd name="connsiteX0" fmla="*/ 756271 w 3413447"/>
              <a:gd name="connsiteY0" fmla="*/ 367825 h 2141638"/>
              <a:gd name="connsiteX1" fmla="*/ 1625464 w 3413447"/>
              <a:gd name="connsiteY1" fmla="*/ 34038 h 2141638"/>
              <a:gd name="connsiteX2" fmla="*/ 2393608 w 3413447"/>
              <a:gd name="connsiteY2" fmla="*/ 468670 h 2141638"/>
              <a:gd name="connsiteX3" fmla="*/ 3348237 w 3413447"/>
              <a:gd name="connsiteY3" fmla="*/ 1193773 h 2141638"/>
              <a:gd name="connsiteX4" fmla="*/ 431606 w 3413447"/>
              <a:gd name="connsiteY4" fmla="*/ 1812366 h 2141638"/>
              <a:gd name="connsiteX5" fmla="*/ 122116 w 3413447"/>
              <a:gd name="connsiteY5" fmla="*/ 1612055 h 2141638"/>
              <a:gd name="connsiteX6" fmla="*/ 64021 w 3413447"/>
              <a:gd name="connsiteY6" fmla="*/ 1119482 h 2141638"/>
              <a:gd name="connsiteX7" fmla="*/ 756271 w 3413447"/>
              <a:gd name="connsiteY7" fmla="*/ 367825 h 2141638"/>
              <a:gd name="connsiteX0" fmla="*/ 756271 w 3413447"/>
              <a:gd name="connsiteY0" fmla="*/ 367825 h 2347513"/>
              <a:gd name="connsiteX1" fmla="*/ 1625464 w 3413447"/>
              <a:gd name="connsiteY1" fmla="*/ 34038 h 2347513"/>
              <a:gd name="connsiteX2" fmla="*/ 2393608 w 3413447"/>
              <a:gd name="connsiteY2" fmla="*/ 468670 h 2347513"/>
              <a:gd name="connsiteX3" fmla="*/ 3348237 w 3413447"/>
              <a:gd name="connsiteY3" fmla="*/ 1193773 h 2347513"/>
              <a:gd name="connsiteX4" fmla="*/ 2345955 w 3413447"/>
              <a:gd name="connsiteY4" fmla="*/ 2334797 h 2347513"/>
              <a:gd name="connsiteX5" fmla="*/ 431606 w 3413447"/>
              <a:gd name="connsiteY5" fmla="*/ 1812366 h 2347513"/>
              <a:gd name="connsiteX6" fmla="*/ 122116 w 3413447"/>
              <a:gd name="connsiteY6" fmla="*/ 1612055 h 2347513"/>
              <a:gd name="connsiteX7" fmla="*/ 64021 w 3413447"/>
              <a:gd name="connsiteY7" fmla="*/ 1119482 h 2347513"/>
              <a:gd name="connsiteX8" fmla="*/ 756271 w 3413447"/>
              <a:gd name="connsiteY8" fmla="*/ 367825 h 2347513"/>
              <a:gd name="connsiteX0" fmla="*/ 756271 w 3438406"/>
              <a:gd name="connsiteY0" fmla="*/ 367825 h 2347513"/>
              <a:gd name="connsiteX1" fmla="*/ 1625464 w 3438406"/>
              <a:gd name="connsiteY1" fmla="*/ 34038 h 2347513"/>
              <a:gd name="connsiteX2" fmla="*/ 2393608 w 3438406"/>
              <a:gd name="connsiteY2" fmla="*/ 468670 h 2347513"/>
              <a:gd name="connsiteX3" fmla="*/ 3374541 w 3438406"/>
              <a:gd name="connsiteY3" fmla="*/ 1113431 h 2347513"/>
              <a:gd name="connsiteX4" fmla="*/ 2345955 w 3438406"/>
              <a:gd name="connsiteY4" fmla="*/ 2334797 h 2347513"/>
              <a:gd name="connsiteX5" fmla="*/ 431606 w 3438406"/>
              <a:gd name="connsiteY5" fmla="*/ 1812366 h 2347513"/>
              <a:gd name="connsiteX6" fmla="*/ 122116 w 3438406"/>
              <a:gd name="connsiteY6" fmla="*/ 1612055 h 2347513"/>
              <a:gd name="connsiteX7" fmla="*/ 64021 w 3438406"/>
              <a:gd name="connsiteY7" fmla="*/ 1119482 h 2347513"/>
              <a:gd name="connsiteX8" fmla="*/ 756271 w 3438406"/>
              <a:gd name="connsiteY8" fmla="*/ 367825 h 2347513"/>
              <a:gd name="connsiteX0" fmla="*/ 756271 w 3374541"/>
              <a:gd name="connsiteY0" fmla="*/ 367825 h 2347513"/>
              <a:gd name="connsiteX1" fmla="*/ 1625464 w 3374541"/>
              <a:gd name="connsiteY1" fmla="*/ 34038 h 2347513"/>
              <a:gd name="connsiteX2" fmla="*/ 2393608 w 3374541"/>
              <a:gd name="connsiteY2" fmla="*/ 468670 h 2347513"/>
              <a:gd name="connsiteX3" fmla="*/ 3374541 w 3374541"/>
              <a:gd name="connsiteY3" fmla="*/ 1113431 h 2347513"/>
              <a:gd name="connsiteX4" fmla="*/ 2345955 w 3374541"/>
              <a:gd name="connsiteY4" fmla="*/ 2334797 h 2347513"/>
              <a:gd name="connsiteX5" fmla="*/ 431606 w 3374541"/>
              <a:gd name="connsiteY5" fmla="*/ 1812366 h 2347513"/>
              <a:gd name="connsiteX6" fmla="*/ 122116 w 3374541"/>
              <a:gd name="connsiteY6" fmla="*/ 1612055 h 2347513"/>
              <a:gd name="connsiteX7" fmla="*/ 64021 w 3374541"/>
              <a:gd name="connsiteY7" fmla="*/ 1119482 h 2347513"/>
              <a:gd name="connsiteX8" fmla="*/ 756271 w 3374541"/>
              <a:gd name="connsiteY8" fmla="*/ 367825 h 2347513"/>
              <a:gd name="connsiteX0" fmla="*/ 756271 w 3374541"/>
              <a:gd name="connsiteY0" fmla="*/ 367825 h 2351984"/>
              <a:gd name="connsiteX1" fmla="*/ 1625464 w 3374541"/>
              <a:gd name="connsiteY1" fmla="*/ 34038 h 2351984"/>
              <a:gd name="connsiteX2" fmla="*/ 2393608 w 3374541"/>
              <a:gd name="connsiteY2" fmla="*/ 468670 h 2351984"/>
              <a:gd name="connsiteX3" fmla="*/ 3374541 w 3374541"/>
              <a:gd name="connsiteY3" fmla="*/ 1113431 h 2351984"/>
              <a:gd name="connsiteX4" fmla="*/ 2345955 w 3374541"/>
              <a:gd name="connsiteY4" fmla="*/ 2334797 h 2351984"/>
              <a:gd name="connsiteX5" fmla="*/ 431606 w 3374541"/>
              <a:gd name="connsiteY5" fmla="*/ 1812366 h 2351984"/>
              <a:gd name="connsiteX6" fmla="*/ 122116 w 3374541"/>
              <a:gd name="connsiteY6" fmla="*/ 1612055 h 2351984"/>
              <a:gd name="connsiteX7" fmla="*/ 64021 w 3374541"/>
              <a:gd name="connsiteY7" fmla="*/ 1119482 h 2351984"/>
              <a:gd name="connsiteX8" fmla="*/ 756271 w 3374541"/>
              <a:gd name="connsiteY8" fmla="*/ 367825 h 2351984"/>
              <a:gd name="connsiteX0" fmla="*/ 711507 w 3329777"/>
              <a:gd name="connsiteY0" fmla="*/ 367825 h 2351984"/>
              <a:gd name="connsiteX1" fmla="*/ 1580700 w 3329777"/>
              <a:gd name="connsiteY1" fmla="*/ 34038 h 2351984"/>
              <a:gd name="connsiteX2" fmla="*/ 2348844 w 3329777"/>
              <a:gd name="connsiteY2" fmla="*/ 468670 h 2351984"/>
              <a:gd name="connsiteX3" fmla="*/ 3329777 w 3329777"/>
              <a:gd name="connsiteY3" fmla="*/ 1113431 h 2351984"/>
              <a:gd name="connsiteX4" fmla="*/ 2301191 w 3329777"/>
              <a:gd name="connsiteY4" fmla="*/ 2334797 h 2351984"/>
              <a:gd name="connsiteX5" fmla="*/ 386842 w 3329777"/>
              <a:gd name="connsiteY5" fmla="*/ 1812366 h 2351984"/>
              <a:gd name="connsiteX6" fmla="*/ 19257 w 3329777"/>
              <a:gd name="connsiteY6" fmla="*/ 1119482 h 2351984"/>
              <a:gd name="connsiteX7" fmla="*/ 711507 w 3329777"/>
              <a:gd name="connsiteY7" fmla="*/ 367825 h 2351984"/>
              <a:gd name="connsiteX0" fmla="*/ 770664 w 3388934"/>
              <a:gd name="connsiteY0" fmla="*/ 367825 h 2351984"/>
              <a:gd name="connsiteX1" fmla="*/ 1639857 w 3388934"/>
              <a:gd name="connsiteY1" fmla="*/ 34038 h 2351984"/>
              <a:gd name="connsiteX2" fmla="*/ 2408001 w 3388934"/>
              <a:gd name="connsiteY2" fmla="*/ 468670 h 2351984"/>
              <a:gd name="connsiteX3" fmla="*/ 3388934 w 3388934"/>
              <a:gd name="connsiteY3" fmla="*/ 1113431 h 2351984"/>
              <a:gd name="connsiteX4" fmla="*/ 2360348 w 3388934"/>
              <a:gd name="connsiteY4" fmla="*/ 2334797 h 2351984"/>
              <a:gd name="connsiteX5" fmla="*/ 445999 w 3388934"/>
              <a:gd name="connsiteY5" fmla="*/ 1812366 h 2351984"/>
              <a:gd name="connsiteX6" fmla="*/ 78414 w 3388934"/>
              <a:gd name="connsiteY6" fmla="*/ 1119482 h 2351984"/>
              <a:gd name="connsiteX7" fmla="*/ 770664 w 3388934"/>
              <a:gd name="connsiteY7" fmla="*/ 367825 h 2351984"/>
              <a:gd name="connsiteX0" fmla="*/ 858164 w 3476434"/>
              <a:gd name="connsiteY0" fmla="*/ 367825 h 2351984"/>
              <a:gd name="connsiteX1" fmla="*/ 1727357 w 3476434"/>
              <a:gd name="connsiteY1" fmla="*/ 34038 h 2351984"/>
              <a:gd name="connsiteX2" fmla="*/ 2495501 w 3476434"/>
              <a:gd name="connsiteY2" fmla="*/ 468670 h 2351984"/>
              <a:gd name="connsiteX3" fmla="*/ 3476434 w 3476434"/>
              <a:gd name="connsiteY3" fmla="*/ 1113431 h 2351984"/>
              <a:gd name="connsiteX4" fmla="*/ 2447848 w 3476434"/>
              <a:gd name="connsiteY4" fmla="*/ 2334797 h 2351984"/>
              <a:gd name="connsiteX5" fmla="*/ 533499 w 3476434"/>
              <a:gd name="connsiteY5" fmla="*/ 1812366 h 2351984"/>
              <a:gd name="connsiteX6" fmla="*/ 165914 w 3476434"/>
              <a:gd name="connsiteY6" fmla="*/ 1119482 h 2351984"/>
              <a:gd name="connsiteX7" fmla="*/ 858164 w 3476434"/>
              <a:gd name="connsiteY7" fmla="*/ 367825 h 2351984"/>
              <a:gd name="connsiteX0" fmla="*/ 805987 w 3476434"/>
              <a:gd name="connsiteY0" fmla="*/ 358176 h 2354003"/>
              <a:gd name="connsiteX1" fmla="*/ 1727357 w 3476434"/>
              <a:gd name="connsiteY1" fmla="*/ 36057 h 2354003"/>
              <a:gd name="connsiteX2" fmla="*/ 2495501 w 3476434"/>
              <a:gd name="connsiteY2" fmla="*/ 470689 h 2354003"/>
              <a:gd name="connsiteX3" fmla="*/ 3476434 w 3476434"/>
              <a:gd name="connsiteY3" fmla="*/ 1115450 h 2354003"/>
              <a:gd name="connsiteX4" fmla="*/ 2447848 w 3476434"/>
              <a:gd name="connsiteY4" fmla="*/ 2336816 h 2354003"/>
              <a:gd name="connsiteX5" fmla="*/ 533499 w 3476434"/>
              <a:gd name="connsiteY5" fmla="*/ 1814385 h 2354003"/>
              <a:gd name="connsiteX6" fmla="*/ 165914 w 3476434"/>
              <a:gd name="connsiteY6" fmla="*/ 1121501 h 2354003"/>
              <a:gd name="connsiteX7" fmla="*/ 805987 w 3476434"/>
              <a:gd name="connsiteY7" fmla="*/ 358176 h 2354003"/>
              <a:gd name="connsiteX0" fmla="*/ 805987 w 3476434"/>
              <a:gd name="connsiteY0" fmla="*/ 388425 h 2384252"/>
              <a:gd name="connsiteX1" fmla="*/ 1727357 w 3476434"/>
              <a:gd name="connsiteY1" fmla="*/ 66306 h 2384252"/>
              <a:gd name="connsiteX2" fmla="*/ 2495501 w 3476434"/>
              <a:gd name="connsiteY2" fmla="*/ 500938 h 2384252"/>
              <a:gd name="connsiteX3" fmla="*/ 3476434 w 3476434"/>
              <a:gd name="connsiteY3" fmla="*/ 1145699 h 2384252"/>
              <a:gd name="connsiteX4" fmla="*/ 2447848 w 3476434"/>
              <a:gd name="connsiteY4" fmla="*/ 2367065 h 2384252"/>
              <a:gd name="connsiteX5" fmla="*/ 533499 w 3476434"/>
              <a:gd name="connsiteY5" fmla="*/ 1844634 h 2384252"/>
              <a:gd name="connsiteX6" fmla="*/ 165914 w 3476434"/>
              <a:gd name="connsiteY6" fmla="*/ 1151750 h 2384252"/>
              <a:gd name="connsiteX7" fmla="*/ 805987 w 3476434"/>
              <a:gd name="connsiteY7" fmla="*/ 388425 h 2384252"/>
              <a:gd name="connsiteX0" fmla="*/ 779149 w 3476434"/>
              <a:gd name="connsiteY0" fmla="*/ 383227 h 2386933"/>
              <a:gd name="connsiteX1" fmla="*/ 1727357 w 3476434"/>
              <a:gd name="connsiteY1" fmla="*/ 68987 h 2386933"/>
              <a:gd name="connsiteX2" fmla="*/ 2495501 w 3476434"/>
              <a:gd name="connsiteY2" fmla="*/ 503619 h 2386933"/>
              <a:gd name="connsiteX3" fmla="*/ 3476434 w 3476434"/>
              <a:gd name="connsiteY3" fmla="*/ 1148380 h 2386933"/>
              <a:gd name="connsiteX4" fmla="*/ 2447848 w 3476434"/>
              <a:gd name="connsiteY4" fmla="*/ 2369746 h 2386933"/>
              <a:gd name="connsiteX5" fmla="*/ 533499 w 3476434"/>
              <a:gd name="connsiteY5" fmla="*/ 1847315 h 2386933"/>
              <a:gd name="connsiteX6" fmla="*/ 165914 w 3476434"/>
              <a:gd name="connsiteY6" fmla="*/ 1154431 h 2386933"/>
              <a:gd name="connsiteX7" fmla="*/ 779149 w 3476434"/>
              <a:gd name="connsiteY7" fmla="*/ 383227 h 2386933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495501 w 3476434"/>
              <a:gd name="connsiteY2" fmla="*/ 436805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16413 h 2320119"/>
              <a:gd name="connsiteX1" fmla="*/ 1563902 w 3476434"/>
              <a:gd name="connsiteY1" fmla="*/ 119804 h 2320119"/>
              <a:gd name="connsiteX2" fmla="*/ 2600148 w 3476434"/>
              <a:gd name="connsiteY2" fmla="*/ 591624 h 2320119"/>
              <a:gd name="connsiteX3" fmla="*/ 3476434 w 3476434"/>
              <a:gd name="connsiteY3" fmla="*/ 1081566 h 2320119"/>
              <a:gd name="connsiteX4" fmla="*/ 2447848 w 3476434"/>
              <a:gd name="connsiteY4" fmla="*/ 2302932 h 2320119"/>
              <a:gd name="connsiteX5" fmla="*/ 533499 w 3476434"/>
              <a:gd name="connsiteY5" fmla="*/ 1780501 h 2320119"/>
              <a:gd name="connsiteX6" fmla="*/ 165914 w 3476434"/>
              <a:gd name="connsiteY6" fmla="*/ 1087617 h 2320119"/>
              <a:gd name="connsiteX7" fmla="*/ 779149 w 3476434"/>
              <a:gd name="connsiteY7" fmla="*/ 316413 h 2320119"/>
              <a:gd name="connsiteX0" fmla="*/ 779149 w 3476434"/>
              <a:gd name="connsiteY0" fmla="*/ 326338 h 2330044"/>
              <a:gd name="connsiteX1" fmla="*/ 1508727 w 3476434"/>
              <a:gd name="connsiteY1" fmla="*/ 109882 h 2330044"/>
              <a:gd name="connsiteX2" fmla="*/ 2600148 w 3476434"/>
              <a:gd name="connsiteY2" fmla="*/ 601549 h 2330044"/>
              <a:gd name="connsiteX3" fmla="*/ 3476434 w 3476434"/>
              <a:gd name="connsiteY3" fmla="*/ 1091491 h 2330044"/>
              <a:gd name="connsiteX4" fmla="*/ 2447848 w 3476434"/>
              <a:gd name="connsiteY4" fmla="*/ 2312857 h 2330044"/>
              <a:gd name="connsiteX5" fmla="*/ 533499 w 3476434"/>
              <a:gd name="connsiteY5" fmla="*/ 1790426 h 2330044"/>
              <a:gd name="connsiteX6" fmla="*/ 165914 w 3476434"/>
              <a:gd name="connsiteY6" fmla="*/ 1097542 h 2330044"/>
              <a:gd name="connsiteX7" fmla="*/ 779149 w 3476434"/>
              <a:gd name="connsiteY7" fmla="*/ 326338 h 2330044"/>
              <a:gd name="connsiteX0" fmla="*/ 779149 w 3476434"/>
              <a:gd name="connsiteY0" fmla="*/ 349190 h 2352896"/>
              <a:gd name="connsiteX1" fmla="*/ 1508727 w 3476434"/>
              <a:gd name="connsiteY1" fmla="*/ 132734 h 2352896"/>
              <a:gd name="connsiteX2" fmla="*/ 2600148 w 3476434"/>
              <a:gd name="connsiteY2" fmla="*/ 624401 h 2352896"/>
              <a:gd name="connsiteX3" fmla="*/ 3476434 w 3476434"/>
              <a:gd name="connsiteY3" fmla="*/ 1114343 h 2352896"/>
              <a:gd name="connsiteX4" fmla="*/ 2447848 w 3476434"/>
              <a:gd name="connsiteY4" fmla="*/ 2335709 h 2352896"/>
              <a:gd name="connsiteX5" fmla="*/ 533499 w 3476434"/>
              <a:gd name="connsiteY5" fmla="*/ 1813278 h 2352896"/>
              <a:gd name="connsiteX6" fmla="*/ 165914 w 3476434"/>
              <a:gd name="connsiteY6" fmla="*/ 1120394 h 2352896"/>
              <a:gd name="connsiteX7" fmla="*/ 779149 w 3476434"/>
              <a:gd name="connsiteY7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9190 h 2352896"/>
              <a:gd name="connsiteX1" fmla="*/ 1508727 w 3498808"/>
              <a:gd name="connsiteY1" fmla="*/ 132734 h 2352896"/>
              <a:gd name="connsiteX2" fmla="*/ 3476434 w 3498808"/>
              <a:gd name="connsiteY2" fmla="*/ 1114343 h 2352896"/>
              <a:gd name="connsiteX3" fmla="*/ 2447848 w 3498808"/>
              <a:gd name="connsiteY3" fmla="*/ 2335709 h 2352896"/>
              <a:gd name="connsiteX4" fmla="*/ 533499 w 3498808"/>
              <a:gd name="connsiteY4" fmla="*/ 1813278 h 2352896"/>
              <a:gd name="connsiteX5" fmla="*/ 165914 w 3498808"/>
              <a:gd name="connsiteY5" fmla="*/ 1120394 h 2352896"/>
              <a:gd name="connsiteX6" fmla="*/ 779149 w 3498808"/>
              <a:gd name="connsiteY6" fmla="*/ 349190 h 2352896"/>
              <a:gd name="connsiteX0" fmla="*/ 779149 w 3498808"/>
              <a:gd name="connsiteY0" fmla="*/ 342840 h 2346546"/>
              <a:gd name="connsiteX1" fmla="*/ 1508727 w 3498808"/>
              <a:gd name="connsiteY1" fmla="*/ 126384 h 2346546"/>
              <a:gd name="connsiteX2" fmla="*/ 3476434 w 3498808"/>
              <a:gd name="connsiteY2" fmla="*/ 1107993 h 2346546"/>
              <a:gd name="connsiteX3" fmla="*/ 2447848 w 3498808"/>
              <a:gd name="connsiteY3" fmla="*/ 2329359 h 2346546"/>
              <a:gd name="connsiteX4" fmla="*/ 533499 w 3498808"/>
              <a:gd name="connsiteY4" fmla="*/ 1806928 h 2346546"/>
              <a:gd name="connsiteX5" fmla="*/ 165914 w 3498808"/>
              <a:gd name="connsiteY5" fmla="*/ 1114044 h 2346546"/>
              <a:gd name="connsiteX6" fmla="*/ 779149 w 3498808"/>
              <a:gd name="connsiteY6" fmla="*/ 342840 h 2346546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498808"/>
              <a:gd name="connsiteY0" fmla="*/ 336326 h 2340032"/>
              <a:gd name="connsiteX1" fmla="*/ 1513224 w 3498808"/>
              <a:gd name="connsiteY1" fmla="*/ 132141 h 2340032"/>
              <a:gd name="connsiteX2" fmla="*/ 3476434 w 3498808"/>
              <a:gd name="connsiteY2" fmla="*/ 1101479 h 2340032"/>
              <a:gd name="connsiteX3" fmla="*/ 2447848 w 3498808"/>
              <a:gd name="connsiteY3" fmla="*/ 2322845 h 2340032"/>
              <a:gd name="connsiteX4" fmla="*/ 533499 w 3498808"/>
              <a:gd name="connsiteY4" fmla="*/ 1800414 h 2340032"/>
              <a:gd name="connsiteX5" fmla="*/ 165914 w 3498808"/>
              <a:gd name="connsiteY5" fmla="*/ 1107530 h 2340032"/>
              <a:gd name="connsiteX6" fmla="*/ 779149 w 3498808"/>
              <a:gd name="connsiteY6" fmla="*/ 336326 h 2340032"/>
              <a:gd name="connsiteX0" fmla="*/ 779149 w 3796108"/>
              <a:gd name="connsiteY0" fmla="*/ 336326 h 2340032"/>
              <a:gd name="connsiteX1" fmla="*/ 1513224 w 3796108"/>
              <a:gd name="connsiteY1" fmla="*/ 132141 h 2340032"/>
              <a:gd name="connsiteX2" fmla="*/ 3779694 w 3796108"/>
              <a:gd name="connsiteY2" fmla="*/ 906042 h 2340032"/>
              <a:gd name="connsiteX3" fmla="*/ 2447848 w 3796108"/>
              <a:gd name="connsiteY3" fmla="*/ 2322845 h 2340032"/>
              <a:gd name="connsiteX4" fmla="*/ 533499 w 3796108"/>
              <a:gd name="connsiteY4" fmla="*/ 1800414 h 2340032"/>
              <a:gd name="connsiteX5" fmla="*/ 165914 w 3796108"/>
              <a:gd name="connsiteY5" fmla="*/ 1107530 h 2340032"/>
              <a:gd name="connsiteX6" fmla="*/ 779149 w 3796108"/>
              <a:gd name="connsiteY6" fmla="*/ 336326 h 2340032"/>
              <a:gd name="connsiteX0" fmla="*/ 779149 w 3796108"/>
              <a:gd name="connsiteY0" fmla="*/ 376151 h 2379857"/>
              <a:gd name="connsiteX1" fmla="*/ 1902614 w 3796108"/>
              <a:gd name="connsiteY1" fmla="*/ 101867 h 2379857"/>
              <a:gd name="connsiteX2" fmla="*/ 3779694 w 3796108"/>
              <a:gd name="connsiteY2" fmla="*/ 945867 h 2379857"/>
              <a:gd name="connsiteX3" fmla="*/ 2447848 w 3796108"/>
              <a:gd name="connsiteY3" fmla="*/ 2362670 h 2379857"/>
              <a:gd name="connsiteX4" fmla="*/ 533499 w 3796108"/>
              <a:gd name="connsiteY4" fmla="*/ 1840239 h 2379857"/>
              <a:gd name="connsiteX5" fmla="*/ 165914 w 3796108"/>
              <a:gd name="connsiteY5" fmla="*/ 1147355 h 2379857"/>
              <a:gd name="connsiteX6" fmla="*/ 779149 w 3796108"/>
              <a:gd name="connsiteY6" fmla="*/ 376151 h 2379857"/>
              <a:gd name="connsiteX0" fmla="*/ 893060 w 3796108"/>
              <a:gd name="connsiteY0" fmla="*/ 419877 h 2357136"/>
              <a:gd name="connsiteX1" fmla="*/ 1902614 w 3796108"/>
              <a:gd name="connsiteY1" fmla="*/ 79146 h 2357136"/>
              <a:gd name="connsiteX2" fmla="*/ 3779694 w 3796108"/>
              <a:gd name="connsiteY2" fmla="*/ 923146 h 2357136"/>
              <a:gd name="connsiteX3" fmla="*/ 2447848 w 3796108"/>
              <a:gd name="connsiteY3" fmla="*/ 2339949 h 2357136"/>
              <a:gd name="connsiteX4" fmla="*/ 533499 w 3796108"/>
              <a:gd name="connsiteY4" fmla="*/ 1817518 h 2357136"/>
              <a:gd name="connsiteX5" fmla="*/ 165914 w 3796108"/>
              <a:gd name="connsiteY5" fmla="*/ 1124634 h 2357136"/>
              <a:gd name="connsiteX6" fmla="*/ 893060 w 3796108"/>
              <a:gd name="connsiteY6" fmla="*/ 419877 h 2357136"/>
              <a:gd name="connsiteX0" fmla="*/ 831770 w 3734818"/>
              <a:gd name="connsiteY0" fmla="*/ 419877 h 2357136"/>
              <a:gd name="connsiteX1" fmla="*/ 1841324 w 3734818"/>
              <a:gd name="connsiteY1" fmla="*/ 79146 h 2357136"/>
              <a:gd name="connsiteX2" fmla="*/ 3718404 w 3734818"/>
              <a:gd name="connsiteY2" fmla="*/ 923146 h 2357136"/>
              <a:gd name="connsiteX3" fmla="*/ 2386558 w 3734818"/>
              <a:gd name="connsiteY3" fmla="*/ 2339949 h 2357136"/>
              <a:gd name="connsiteX4" fmla="*/ 472209 w 3734818"/>
              <a:gd name="connsiteY4" fmla="*/ 1817518 h 2357136"/>
              <a:gd name="connsiteX5" fmla="*/ 204790 w 3734818"/>
              <a:gd name="connsiteY5" fmla="*/ 1181568 h 2357136"/>
              <a:gd name="connsiteX6" fmla="*/ 831770 w 3734818"/>
              <a:gd name="connsiteY6" fmla="*/ 419877 h 2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4818" h="2357136">
                <a:moveTo>
                  <a:pt x="831770" y="419877"/>
                </a:moveTo>
                <a:cubicBezTo>
                  <a:pt x="1204431" y="-77345"/>
                  <a:pt x="1472200" y="-47668"/>
                  <a:pt x="1841324" y="79146"/>
                </a:cubicBezTo>
                <a:cubicBezTo>
                  <a:pt x="2691016" y="489757"/>
                  <a:pt x="3561884" y="555984"/>
                  <a:pt x="3718404" y="923146"/>
                </a:cubicBezTo>
                <a:cubicBezTo>
                  <a:pt x="3874924" y="1290308"/>
                  <a:pt x="2872663" y="2236850"/>
                  <a:pt x="2386558" y="2339949"/>
                </a:cubicBezTo>
                <a:cubicBezTo>
                  <a:pt x="1900453" y="2443048"/>
                  <a:pt x="1071327" y="2058648"/>
                  <a:pt x="472209" y="1817518"/>
                </a:cubicBezTo>
                <a:cubicBezTo>
                  <a:pt x="-163870" y="1527696"/>
                  <a:pt x="-54663" y="1500853"/>
                  <a:pt x="204790" y="1181568"/>
                </a:cubicBezTo>
                <a:lnTo>
                  <a:pt x="831770" y="4198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28239" y="117714"/>
            <a:ext cx="5719083" cy="40325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pPr lvl="0">
              <a:spcBef>
                <a:spcPct val="0"/>
              </a:spcBef>
              <a:tabLst>
                <a:tab pos="3595688" algn="l"/>
              </a:tabLst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ЗАРЕГИСТРИРОВАЛСЯ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САМ </a:t>
            </a:r>
            <a:r>
              <a:rPr lang="ru-RU" b="1" dirty="0" smtClean="0">
                <a:solidFill>
                  <a:schemeClr val="bg1"/>
                </a:solidFill>
              </a:rPr>
              <a:t>—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ПОМОГИ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rPr>
              <a:t>СТАРШИМ: 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070" y="715830"/>
            <a:ext cx="4045792" cy="3917276"/>
          </a:xfrm>
          <a:prstGeom prst="flowChartPrepara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1" y="456900"/>
            <a:ext cx="3512668" cy="453434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:\Диск д\ДИЗАЙН\ЛОГОТИП МОИ ДОКУМЕНТЫ\МФЦ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5" y="167635"/>
            <a:ext cx="262521" cy="3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1393" y="0"/>
            <a:ext cx="78654" cy="705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4722" y="4365709"/>
            <a:ext cx="963600" cy="7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9121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3_Colored_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D9FAC"/>
      </a:accent1>
      <a:accent2>
        <a:srgbClr val="5B4470"/>
      </a:accent2>
      <a:accent3>
        <a:srgbClr val="FEB834"/>
      </a:accent3>
      <a:accent4>
        <a:srgbClr val="D7562E"/>
      </a:accent4>
      <a:accent5>
        <a:srgbClr val="1BB29C"/>
      </a:accent5>
      <a:accent6>
        <a:srgbClr val="3BC7E2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33565</TotalTime>
  <Words>609</Words>
  <Application>Microsoft Office PowerPoint</Application>
  <PresentationFormat>Экран (16:9)</PresentationFormat>
  <Paragraphs>179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dfdfdfdfd</dc:title>
  <dc:creator>High Tech</dc:creator>
  <cp:lastModifiedBy>Мик1</cp:lastModifiedBy>
  <cp:revision>7533</cp:revision>
  <cp:lastPrinted>2021-03-04T08:06:18Z</cp:lastPrinted>
  <dcterms:created xsi:type="dcterms:W3CDTF">2014-09-03T19:30:44Z</dcterms:created>
  <dcterms:modified xsi:type="dcterms:W3CDTF">2022-02-17T11:52:27Z</dcterms:modified>
</cp:coreProperties>
</file>